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2"/>
  </p:notesMasterIdLst>
  <p:sldIdLst>
    <p:sldId id="256" r:id="rId5"/>
    <p:sldId id="374" r:id="rId6"/>
    <p:sldId id="267" r:id="rId7"/>
    <p:sldId id="337" r:id="rId8"/>
    <p:sldId id="353" r:id="rId9"/>
    <p:sldId id="369" r:id="rId10"/>
    <p:sldId id="346" r:id="rId11"/>
    <p:sldId id="354" r:id="rId12"/>
    <p:sldId id="355" r:id="rId13"/>
    <p:sldId id="357" r:id="rId14"/>
    <p:sldId id="367" r:id="rId15"/>
    <p:sldId id="365" r:id="rId16"/>
    <p:sldId id="366" r:id="rId17"/>
    <p:sldId id="349" r:id="rId18"/>
    <p:sldId id="359" r:id="rId19"/>
    <p:sldId id="361" r:id="rId20"/>
    <p:sldId id="360" r:id="rId21"/>
    <p:sldId id="363" r:id="rId22"/>
    <p:sldId id="356" r:id="rId23"/>
    <p:sldId id="358" r:id="rId24"/>
    <p:sldId id="364" r:id="rId25"/>
    <p:sldId id="348" r:id="rId26"/>
    <p:sldId id="373" r:id="rId27"/>
    <p:sldId id="371" r:id="rId28"/>
    <p:sldId id="392" r:id="rId29"/>
    <p:sldId id="407" r:id="rId30"/>
    <p:sldId id="362" r:id="rId31"/>
    <p:sldId id="390" r:id="rId32"/>
    <p:sldId id="378" r:id="rId33"/>
    <p:sldId id="395" r:id="rId34"/>
    <p:sldId id="409" r:id="rId35"/>
    <p:sldId id="410" r:id="rId36"/>
    <p:sldId id="411" r:id="rId37"/>
    <p:sldId id="412" r:id="rId38"/>
    <p:sldId id="420" r:id="rId39"/>
    <p:sldId id="413" r:id="rId40"/>
    <p:sldId id="414" r:id="rId41"/>
    <p:sldId id="415" r:id="rId42"/>
    <p:sldId id="417" r:id="rId43"/>
    <p:sldId id="393" r:id="rId44"/>
    <p:sldId id="380" r:id="rId45"/>
    <p:sldId id="391" r:id="rId46"/>
    <p:sldId id="404" r:id="rId47"/>
    <p:sldId id="419" r:id="rId48"/>
    <p:sldId id="372" r:id="rId49"/>
    <p:sldId id="405" r:id="rId50"/>
    <p:sldId id="370" r:id="rId51"/>
    <p:sldId id="406" r:id="rId52"/>
    <p:sldId id="418" r:id="rId53"/>
    <p:sldId id="368" r:id="rId54"/>
    <p:sldId id="425" r:id="rId55"/>
    <p:sldId id="428" r:id="rId56"/>
    <p:sldId id="424" r:id="rId57"/>
    <p:sldId id="443" r:id="rId58"/>
    <p:sldId id="436" r:id="rId59"/>
    <p:sldId id="440" r:id="rId60"/>
    <p:sldId id="441" r:id="rId61"/>
    <p:sldId id="429" r:id="rId62"/>
    <p:sldId id="431" r:id="rId63"/>
    <p:sldId id="427" r:id="rId64"/>
    <p:sldId id="421" r:id="rId65"/>
    <p:sldId id="442" r:id="rId66"/>
    <p:sldId id="438" r:id="rId67"/>
    <p:sldId id="422" r:id="rId68"/>
    <p:sldId id="439" r:id="rId69"/>
    <p:sldId id="430" r:id="rId70"/>
    <p:sldId id="435" r:id="rId71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2373A0-7289-4919-89BA-149CB32FF511}">
          <p14:sldIdLst>
            <p14:sldId id="256"/>
            <p14:sldId id="374"/>
            <p14:sldId id="267"/>
            <p14:sldId id="337"/>
            <p14:sldId id="353"/>
            <p14:sldId id="369"/>
            <p14:sldId id="346"/>
            <p14:sldId id="354"/>
            <p14:sldId id="355"/>
            <p14:sldId id="357"/>
            <p14:sldId id="367"/>
            <p14:sldId id="365"/>
            <p14:sldId id="366"/>
            <p14:sldId id="349"/>
            <p14:sldId id="359"/>
            <p14:sldId id="361"/>
            <p14:sldId id="360"/>
            <p14:sldId id="363"/>
            <p14:sldId id="356"/>
            <p14:sldId id="358"/>
            <p14:sldId id="364"/>
            <p14:sldId id="348"/>
            <p14:sldId id="373"/>
            <p14:sldId id="371"/>
            <p14:sldId id="392"/>
            <p14:sldId id="407"/>
            <p14:sldId id="362"/>
            <p14:sldId id="390"/>
            <p14:sldId id="378"/>
            <p14:sldId id="395"/>
            <p14:sldId id="409"/>
            <p14:sldId id="410"/>
            <p14:sldId id="411"/>
            <p14:sldId id="412"/>
            <p14:sldId id="420"/>
            <p14:sldId id="413"/>
            <p14:sldId id="414"/>
            <p14:sldId id="415"/>
            <p14:sldId id="417"/>
            <p14:sldId id="393"/>
            <p14:sldId id="380"/>
            <p14:sldId id="391"/>
            <p14:sldId id="404"/>
            <p14:sldId id="419"/>
            <p14:sldId id="372"/>
            <p14:sldId id="405"/>
            <p14:sldId id="370"/>
            <p14:sldId id="406"/>
            <p14:sldId id="418"/>
            <p14:sldId id="368"/>
          </p14:sldIdLst>
        </p14:section>
        <p14:section name="P3" id="{F26EDAE4-B6D3-4F81-BFFC-F859420724CD}">
          <p14:sldIdLst>
            <p14:sldId id="425"/>
            <p14:sldId id="428"/>
            <p14:sldId id="424"/>
            <p14:sldId id="443"/>
            <p14:sldId id="436"/>
            <p14:sldId id="440"/>
            <p14:sldId id="441"/>
            <p14:sldId id="429"/>
            <p14:sldId id="431"/>
            <p14:sldId id="427"/>
            <p14:sldId id="421"/>
            <p14:sldId id="442"/>
            <p14:sldId id="438"/>
            <p14:sldId id="422"/>
            <p14:sldId id="439"/>
            <p14:sldId id="430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00"/>
    <a:srgbClr val="FF0000"/>
    <a:srgbClr val="FF00FF"/>
    <a:srgbClr val="02A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ABDA1-4B8D-473D-B30D-E8C0D6ECEC49}" v="3" dt="2026-01-19T15:58:39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79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Göbes" userId="4c24630b-5943-4c21-9578-122ec42f5900" providerId="ADAL" clId="{3FE79412-D668-402B-AB2B-B59013BEE670}"/>
    <pc:docChg chg="undo custSel addSld delSld modSld sldOrd addSection modSection">
      <pc:chgData name="Luis Göbes" userId="4c24630b-5943-4c21-9578-122ec42f5900" providerId="ADAL" clId="{3FE79412-D668-402B-AB2B-B59013BEE670}" dt="2026-01-19T15:58:57.269" v="14758" actId="1076"/>
      <pc:docMkLst>
        <pc:docMk/>
      </pc:docMkLst>
      <pc:sldChg chg="addSp delSp modSp add mod modNotesTx">
        <pc:chgData name="Luis Göbes" userId="4c24630b-5943-4c21-9578-122ec42f5900" providerId="ADAL" clId="{3FE79412-D668-402B-AB2B-B59013BEE670}" dt="2026-01-19T15:58:57.269" v="14758" actId="1076"/>
        <pc:sldMkLst>
          <pc:docMk/>
          <pc:sldMk cId="4128322777" sldId="427"/>
        </pc:sldMkLst>
        <pc:picChg chg="add del">
          <ac:chgData name="Luis Göbes" userId="4c24630b-5943-4c21-9578-122ec42f5900" providerId="ADAL" clId="{3FE79412-D668-402B-AB2B-B59013BEE670}" dt="2026-01-19T15:58:40.593" v="14750" actId="478"/>
          <ac:picMkLst>
            <pc:docMk/>
            <pc:sldMk cId="4128322777" sldId="427"/>
            <ac:picMk id="3" creationId="{7CDC640C-D410-59E1-4397-13999A381647}"/>
          </ac:picMkLst>
        </pc:picChg>
        <pc:picChg chg="add mod">
          <ac:chgData name="Luis Göbes" userId="4c24630b-5943-4c21-9578-122ec42f5900" providerId="ADAL" clId="{3FE79412-D668-402B-AB2B-B59013BEE670}" dt="2026-01-19T15:58:57.269" v="14758" actId="1076"/>
          <ac:picMkLst>
            <pc:docMk/>
            <pc:sldMk cId="4128322777" sldId="427"/>
            <ac:picMk id="9" creationId="{418B8F3C-DF91-9877-75C9-87BAF5D95708}"/>
          </ac:picMkLst>
        </pc:picChg>
        <pc:picChg chg="del mod">
          <ac:chgData name="Luis Göbes" userId="4c24630b-5943-4c21-9578-122ec42f5900" providerId="ADAL" clId="{3FE79412-D668-402B-AB2B-B59013BEE670}" dt="2026-01-19T15:58:36.821" v="14748" actId="478"/>
          <ac:picMkLst>
            <pc:docMk/>
            <pc:sldMk cId="4128322777" sldId="427"/>
            <ac:picMk id="5128" creationId="{50B30012-9C3D-908D-4B3D-BCBE057B78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8766-1F48-4717-93DE-E98D42117E6D}" type="datetimeFigureOut">
              <a:rPr lang="fr-FR" smtClean="0"/>
              <a:t>19/01/2026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0D2D3-FFAA-418E-ADE7-B37CE32F7A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3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064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7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Luis+Leon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313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Luis</a:t>
            </a:r>
            <a:br>
              <a:rPr lang="de-DE"/>
            </a:br>
            <a:r>
              <a:rPr lang="de-DE"/>
              <a:t>Pour </a:t>
            </a:r>
            <a:r>
              <a:rPr lang="de-DE" err="1"/>
              <a:t>trouver</a:t>
            </a:r>
            <a:r>
              <a:rPr lang="de-DE"/>
              <a:t> la </a:t>
            </a:r>
            <a:r>
              <a:rPr lang="de-DE" err="1"/>
              <a:t>meilleur</a:t>
            </a:r>
            <a:r>
              <a:rPr lang="de-DE"/>
              <a:t> </a:t>
            </a:r>
            <a:r>
              <a:rPr lang="de-DE" err="1"/>
              <a:t>solution</a:t>
            </a:r>
            <a:r>
              <a:rPr lang="de-DE"/>
              <a:t>, </a:t>
            </a:r>
            <a:r>
              <a:rPr lang="de-DE" err="1"/>
              <a:t>d‘abrod</a:t>
            </a:r>
            <a:r>
              <a:rPr lang="de-DE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239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59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155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377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850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Leon</a:t>
            </a:r>
            <a:br>
              <a:rPr lang="de-DE"/>
            </a:br>
            <a:r>
              <a:rPr lang="de-DE"/>
              <a:t>Des </a:t>
            </a:r>
            <a:r>
              <a:rPr lang="de-DE" err="1"/>
              <a:t>solutions</a:t>
            </a:r>
            <a:r>
              <a:rPr lang="de-DE"/>
              <a:t> possible et </a:t>
            </a:r>
            <a:r>
              <a:rPr lang="de-DE" err="1"/>
              <a:t>realiste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506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Leon</a:t>
            </a:r>
            <a:br>
              <a:rPr lang="fr-FR"/>
            </a:br>
            <a:r>
              <a:rPr lang="fr-FR"/>
              <a:t>À partir des précédentes, nous avons déduit celles-ci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923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6DF85-C7FC-6671-6A9E-897C2A17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C74061-D8C6-BC47-EAD1-669DBEF2F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6F6F32-9CBA-FFC8-6CD8-2A746530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À partir des précédentes, nous avons déduit celles-ci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178C72-ADA7-4B03-2DB6-C631DFD55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93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D52AD-30E1-65E7-E0A2-688E4324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FB90311-CF2F-26B1-F678-F5B906731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E9FC9B-2B50-DDD7-56ED-8C782F180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20C3F6-0E30-33FF-F086-71ECACA8D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50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556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4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F5ECD-C13B-BF4B-4816-A28F22717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5F1699-A40A-3F75-2E76-BCEA854FE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0EE780-07D1-6B1C-6D86-E485951A2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0960F2-5640-1A25-6CFE-A198A66B4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089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143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	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693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717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92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939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E49D-E2A0-1D4D-AC4C-78097720B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4F671B-0880-A285-80CC-184915AE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A40A11-AE56-B469-5B30-CBEA5D453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Leon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040DD2-39B0-C7B0-7E0A-B099D8B14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867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8E4DA-4FCA-79E1-32B5-FB1277627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C6583C-D582-3DC8-F17D-EFA145354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43222A-7782-4AE4-41AA-7F4079684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1CCE35-E3A9-F451-77A7-C0C3FDC21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4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Leon</a:t>
            </a:r>
          </a:p>
          <a:p>
            <a:r>
              <a:rPr lang="en-US"/>
              <a:t>But </a:t>
            </a:r>
            <a:r>
              <a:rPr lang="en-US" err="1"/>
              <a:t>longterme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174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49938-B455-BFCC-622F-D92AEF12A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E0C2B9-9B4F-0B42-ACFC-B2CFA2A0B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1118091-040D-034E-88A6-14B483A1C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Leon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65623D-BBA0-EDD4-2E88-33B29CFB20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109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D49FC-1E9B-0C12-9C07-690D912C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DDE9D1-9A82-6447-08DC-7AD964849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E82427-811A-AAED-303D-4D4042830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5FBD5A-F370-54F3-228D-0E0728FCF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297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94484-54DC-11E7-3F4E-5582D8F3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44FE39-C07E-A7B3-F8F6-605F7EB5A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6210B8-119B-E137-1A6C-A7A7FD70B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Leon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0940A0-0188-6CA4-0232-02FEDEE0C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727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2A0D1-2ECB-CC6A-9F07-353295ADD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9DE8CE-3981-C9D0-8E20-9C6639D8C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0B98473-F20A-BB87-2B7D-BEEEA127C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CDB4C0-EBF9-E46F-3179-5EB757738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27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E677-0890-FAFF-DD40-DCD984C19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DCBF30E-4F0C-52F5-A3C3-517BBBE69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AC4D40-77D0-C32F-1E65-DBB01F26A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Leon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7A43E6-01EA-FD0E-2BE6-55801003F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550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3E56-5365-8FB3-3F1A-4C26A485D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949AA2-90B3-E9EF-25E7-4197157C0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4AF709-0D37-577B-F53A-AFE82B458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651CF7-4833-5E6F-25E1-E7DA99B31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91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F44D9-D150-57BE-1710-61A8D4FD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424489-673C-90DA-27F5-4FD2494E7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E3B4D65-3240-72DE-26DD-1B8AB7469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Leon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DA11F6-C453-4099-7415-C499D5068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654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</a:t>
            </a:r>
          </a:p>
          <a:p>
            <a:r>
              <a:rPr lang="en-DE" err="1"/>
              <a:t>Desité</a:t>
            </a:r>
            <a:r>
              <a:rPr lang="en-DE"/>
              <a:t>:     de </a:t>
            </a:r>
            <a:r>
              <a:rPr lang="en-DE" err="1"/>
              <a:t>bois</a:t>
            </a:r>
            <a:r>
              <a:rPr lang="en-DE"/>
              <a:t> </a:t>
            </a:r>
            <a:r>
              <a:rPr lang="en-DE" err="1"/>
              <a:t>est</a:t>
            </a:r>
            <a:r>
              <a:rPr lang="en-DE"/>
              <a:t> plus </a:t>
            </a:r>
            <a:r>
              <a:rPr lang="en-DE" err="1"/>
              <a:t>faible</a:t>
            </a:r>
            <a:r>
              <a:rPr lang="en-DE"/>
              <a:t> </a:t>
            </a:r>
            <a:r>
              <a:rPr lang="en-DE" err="1"/>
              <a:t>que</a:t>
            </a:r>
            <a:r>
              <a:rPr lang="en-DE"/>
              <a:t> </a:t>
            </a:r>
            <a:r>
              <a:rPr lang="en-DE" err="1"/>
              <a:t>celle</a:t>
            </a:r>
            <a:r>
              <a:rPr lang="en-DE"/>
              <a:t> de fibre verre</a:t>
            </a:r>
          </a:p>
          <a:p>
            <a:r>
              <a:rPr lang="en-DE"/>
              <a:t>Mousse:   </a:t>
            </a:r>
            <a:br>
              <a:rPr lang="en-DE"/>
            </a:br>
            <a:br>
              <a:rPr lang="en-DE"/>
            </a:br>
            <a:r>
              <a:rPr lang="en-DE" err="1"/>
              <a:t>Avantag</a:t>
            </a:r>
            <a:r>
              <a:rPr lang="en-DE"/>
              <a:t>: d</a:t>
            </a:r>
            <a:r>
              <a:rPr lang="de-DE"/>
              <a:t>e</a:t>
            </a:r>
            <a:r>
              <a:rPr lang="en-DE" err="1"/>
              <a:t>coupage</a:t>
            </a:r>
            <a:r>
              <a:rPr lang="en-DE"/>
              <a:t> par </a:t>
            </a:r>
            <a:r>
              <a:rPr lang="en-DE" err="1"/>
              <a:t>laseur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119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86F1-9138-D06C-1EB5-5F1595844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45BE227-46B5-0D84-EB02-D9EC6F7B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F993D5-E65B-D322-319C-5ED26149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</a:t>
            </a:r>
          </a:p>
          <a:p>
            <a:r>
              <a:rPr lang="en-DE" err="1"/>
              <a:t>Desité</a:t>
            </a:r>
            <a:r>
              <a:rPr lang="en-DE"/>
              <a:t>:     de </a:t>
            </a:r>
            <a:r>
              <a:rPr lang="en-DE" err="1"/>
              <a:t>bois</a:t>
            </a:r>
            <a:r>
              <a:rPr lang="en-DE"/>
              <a:t> </a:t>
            </a:r>
            <a:r>
              <a:rPr lang="en-DE" err="1"/>
              <a:t>est</a:t>
            </a:r>
            <a:r>
              <a:rPr lang="en-DE"/>
              <a:t> plus </a:t>
            </a:r>
            <a:r>
              <a:rPr lang="en-DE" err="1"/>
              <a:t>faible</a:t>
            </a:r>
            <a:r>
              <a:rPr lang="en-DE"/>
              <a:t> </a:t>
            </a:r>
            <a:r>
              <a:rPr lang="en-DE" err="1"/>
              <a:t>que</a:t>
            </a:r>
            <a:r>
              <a:rPr lang="en-DE"/>
              <a:t> </a:t>
            </a:r>
            <a:r>
              <a:rPr lang="en-DE" err="1"/>
              <a:t>celle</a:t>
            </a:r>
            <a:r>
              <a:rPr lang="en-DE"/>
              <a:t> de fibre verre</a:t>
            </a:r>
          </a:p>
          <a:p>
            <a:r>
              <a:rPr lang="en-DE"/>
              <a:t>Mousse:   </a:t>
            </a:r>
            <a:br>
              <a:rPr lang="en-DE"/>
            </a:br>
            <a:br>
              <a:rPr lang="en-DE"/>
            </a:br>
            <a:r>
              <a:rPr lang="en-DE" err="1"/>
              <a:t>Avantag</a:t>
            </a:r>
            <a:r>
              <a:rPr lang="en-DE"/>
              <a:t>: d</a:t>
            </a:r>
            <a:r>
              <a:rPr lang="de-DE"/>
              <a:t>e</a:t>
            </a:r>
            <a:r>
              <a:rPr lang="en-DE" err="1"/>
              <a:t>coupage</a:t>
            </a:r>
            <a:r>
              <a:rPr lang="en-DE"/>
              <a:t> par </a:t>
            </a:r>
            <a:r>
              <a:rPr lang="en-DE" err="1"/>
              <a:t>laseur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71CFA8-C718-B836-F869-9A47962AC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337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91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11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01484-6887-1E72-2BB3-D61AEC696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906DEBB-89B5-6673-5948-654BDE318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C65F58-7713-8760-4F25-85EA2BB33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Leon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55284C-C735-DDBE-5AAA-0CC0D3C6E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6513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876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Leon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390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8CF28-ACCD-9A59-4CF4-BE6CE634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35E0F4-1A20-9387-676F-1C4F2991F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1DF92E9-B59F-F4FB-ECE4-2CC40FDF5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920F38-5C7D-10AD-979E-A0955D1A3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963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2047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7B4A0-EC59-CC78-FA74-7F97BB9D0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FA2AE1-7CAD-AD60-3434-5FDB62B24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2B170F-BCC1-5842-B378-49A9E3F21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1CA1AF-2BB3-211E-73A4-D1188440A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9007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79771-5A87-E98A-D3F8-615750006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35968E3-2F85-3E1F-43B6-1808B8EF7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A8F726F-5C95-B01D-8BF6-B952CBB12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Leon?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6FE81E-B807-0D8E-74EE-BDDD8A54E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428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3161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4635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0F75F-6D0A-3E6A-2DD3-DCB7224B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5190F19-4EF8-9EC9-EE71-F30D629AA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29CB82-002E-009F-EC48-5752BCE41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4874FC-CAE8-F53D-44C7-61B787089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93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4084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1408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958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E82A-306F-3CBD-B72F-AF7F9F11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C9A014-3920-BEA1-EE5A-1F4D382B8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22C3E34-B200-675C-AEC7-7394D07B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7145CB-F0B9-5F97-B420-D4074E7BA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066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2376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563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9799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Leon/Luis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792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384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03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Luis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58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79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92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2E25E6-D22B-4637-AD06-CBAB6CA0ACAC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01318"/>
            <a:ext cx="3599688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2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EE07-1056-4D04-AEE5-AF908C4D4492}" type="datetime1">
              <a:rPr lang="fr-FR" smtClean="0"/>
              <a:t>19/01/2026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8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7D4D-D7C6-4064-AD7A-712E6AAE5E59}" type="datetime1">
              <a:rPr lang="fr-FR" smtClean="0"/>
              <a:t>19/01/2026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23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9470F-8DC9-4551-9AA5-E7846F4B5132}" type="datetime1">
              <a:rPr lang="fr-FR" smtClean="0"/>
              <a:t>19/01/2026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47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816474"/>
            <a:ext cx="8208912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6518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67544" y="4241527"/>
            <a:ext cx="8208912" cy="418455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DC1D-5DAD-4CB7-8611-FFCDBE63E1F1}" type="datetime1">
              <a:rPr lang="fr-FR" smtClean="0"/>
              <a:t>19/01/2026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234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219822"/>
            <a:ext cx="324036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995936" y="0"/>
            <a:ext cx="5148064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23528" y="3644875"/>
            <a:ext cx="324036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668344" y="4767263"/>
            <a:ext cx="1018456" cy="273844"/>
          </a:xfrm>
        </p:spPr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2A2F6E-1EF8-4B72-AE6B-878F2F0BCCA0}" type="datetime1">
              <a:rPr lang="fr-FR" smtClean="0"/>
              <a:t>19/01/2026</a:t>
            </a:fld>
            <a:endParaRPr lang="fr-FR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08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Image avec lég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995686"/>
            <a:ext cx="3240360" cy="425054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76654" y="31509"/>
            <a:ext cx="5015826" cy="5094330"/>
          </a:xfrm>
          <a:custGeom>
            <a:avLst/>
            <a:gdLst>
              <a:gd name="connsiteX0" fmla="*/ 0 w 3708000"/>
              <a:gd name="connsiteY0" fmla="*/ 1854000 h 3708000"/>
              <a:gd name="connsiteX1" fmla="*/ 1854000 w 3708000"/>
              <a:gd name="connsiteY1" fmla="*/ 0 h 3708000"/>
              <a:gd name="connsiteX2" fmla="*/ 3708000 w 3708000"/>
              <a:gd name="connsiteY2" fmla="*/ 1854000 h 3708000"/>
              <a:gd name="connsiteX3" fmla="*/ 1854000 w 3708000"/>
              <a:gd name="connsiteY3" fmla="*/ 3708000 h 3708000"/>
              <a:gd name="connsiteX4" fmla="*/ 0 w 3708000"/>
              <a:gd name="connsiteY4" fmla="*/ 1854000 h 3708000"/>
              <a:gd name="connsiteX0" fmla="*/ 0 w 3708000"/>
              <a:gd name="connsiteY0" fmla="*/ 1854000 h 3708000"/>
              <a:gd name="connsiteX1" fmla="*/ 1854000 w 3708000"/>
              <a:gd name="connsiteY1" fmla="*/ 0 h 3708000"/>
              <a:gd name="connsiteX2" fmla="*/ 2026777 w 3708000"/>
              <a:gd name="connsiteY2" fmla="*/ 178802 h 3708000"/>
              <a:gd name="connsiteX3" fmla="*/ 3708000 w 3708000"/>
              <a:gd name="connsiteY3" fmla="*/ 1854000 h 3708000"/>
              <a:gd name="connsiteX4" fmla="*/ 1854000 w 3708000"/>
              <a:gd name="connsiteY4" fmla="*/ 3708000 h 3708000"/>
              <a:gd name="connsiteX5" fmla="*/ 0 w 3708000"/>
              <a:gd name="connsiteY5" fmla="*/ 1854000 h 3708000"/>
              <a:gd name="connsiteX0" fmla="*/ 0 w 3708000"/>
              <a:gd name="connsiteY0" fmla="*/ 1854000 h 3708000"/>
              <a:gd name="connsiteX1" fmla="*/ 1676734 w 3708000"/>
              <a:gd name="connsiteY1" fmla="*/ 169277 h 3708000"/>
              <a:gd name="connsiteX2" fmla="*/ 1854000 w 3708000"/>
              <a:gd name="connsiteY2" fmla="*/ 0 h 3708000"/>
              <a:gd name="connsiteX3" fmla="*/ 2026777 w 3708000"/>
              <a:gd name="connsiteY3" fmla="*/ 178802 h 3708000"/>
              <a:gd name="connsiteX4" fmla="*/ 3708000 w 3708000"/>
              <a:gd name="connsiteY4" fmla="*/ 1854000 h 3708000"/>
              <a:gd name="connsiteX5" fmla="*/ 1854000 w 3708000"/>
              <a:gd name="connsiteY5" fmla="*/ 3708000 h 3708000"/>
              <a:gd name="connsiteX6" fmla="*/ 0 w 3708000"/>
              <a:gd name="connsiteY6" fmla="*/ 1854000 h 3708000"/>
              <a:gd name="connsiteX0" fmla="*/ 0 w 3708000"/>
              <a:gd name="connsiteY0" fmla="*/ 1684723 h 3538723"/>
              <a:gd name="connsiteX1" fmla="*/ 1676734 w 3708000"/>
              <a:gd name="connsiteY1" fmla="*/ 0 h 3538723"/>
              <a:gd name="connsiteX2" fmla="*/ 2026777 w 3708000"/>
              <a:gd name="connsiteY2" fmla="*/ 9525 h 3538723"/>
              <a:gd name="connsiteX3" fmla="*/ 3708000 w 3708000"/>
              <a:gd name="connsiteY3" fmla="*/ 1684723 h 3538723"/>
              <a:gd name="connsiteX4" fmla="*/ 1854000 w 3708000"/>
              <a:gd name="connsiteY4" fmla="*/ 3538723 h 3538723"/>
              <a:gd name="connsiteX5" fmla="*/ 0 w 3708000"/>
              <a:gd name="connsiteY5" fmla="*/ 1684723 h 3538723"/>
              <a:gd name="connsiteX0" fmla="*/ 0 w 3708000"/>
              <a:gd name="connsiteY0" fmla="*/ 1793761 h 3647761"/>
              <a:gd name="connsiteX1" fmla="*/ 1676734 w 3708000"/>
              <a:gd name="connsiteY1" fmla="*/ 109038 h 3647761"/>
              <a:gd name="connsiteX2" fmla="*/ 2026777 w 3708000"/>
              <a:gd name="connsiteY2" fmla="*/ 118563 h 3647761"/>
              <a:gd name="connsiteX3" fmla="*/ 3708000 w 3708000"/>
              <a:gd name="connsiteY3" fmla="*/ 1793761 h 3647761"/>
              <a:gd name="connsiteX4" fmla="*/ 1854000 w 3708000"/>
              <a:gd name="connsiteY4" fmla="*/ 3647761 h 3647761"/>
              <a:gd name="connsiteX5" fmla="*/ 0 w 3708000"/>
              <a:gd name="connsiteY5" fmla="*/ 1793761 h 3647761"/>
              <a:gd name="connsiteX0" fmla="*/ 0 w 3708000"/>
              <a:gd name="connsiteY0" fmla="*/ 1862320 h 3716320"/>
              <a:gd name="connsiteX1" fmla="*/ 1676734 w 3708000"/>
              <a:gd name="connsiteY1" fmla="*/ 177597 h 3716320"/>
              <a:gd name="connsiteX2" fmla="*/ 2026777 w 3708000"/>
              <a:gd name="connsiteY2" fmla="*/ 187122 h 3716320"/>
              <a:gd name="connsiteX3" fmla="*/ 3708000 w 3708000"/>
              <a:gd name="connsiteY3" fmla="*/ 1862320 h 3716320"/>
              <a:gd name="connsiteX4" fmla="*/ 1854000 w 3708000"/>
              <a:gd name="connsiteY4" fmla="*/ 3716320 h 3716320"/>
              <a:gd name="connsiteX5" fmla="*/ 0 w 3708000"/>
              <a:gd name="connsiteY5" fmla="*/ 1862320 h 3716320"/>
              <a:gd name="connsiteX0" fmla="*/ 0 w 3708000"/>
              <a:gd name="connsiteY0" fmla="*/ 1847218 h 3701218"/>
              <a:gd name="connsiteX1" fmla="*/ 1676734 w 3708000"/>
              <a:gd name="connsiteY1" fmla="*/ 162495 h 3701218"/>
              <a:gd name="connsiteX2" fmla="*/ 2026777 w 3708000"/>
              <a:gd name="connsiteY2" fmla="*/ 172020 h 3701218"/>
              <a:gd name="connsiteX3" fmla="*/ 3708000 w 3708000"/>
              <a:gd name="connsiteY3" fmla="*/ 1847218 h 3701218"/>
              <a:gd name="connsiteX4" fmla="*/ 1854000 w 3708000"/>
              <a:gd name="connsiteY4" fmla="*/ 3701218 h 3701218"/>
              <a:gd name="connsiteX5" fmla="*/ 0 w 3708000"/>
              <a:gd name="connsiteY5" fmla="*/ 1847218 h 3701218"/>
              <a:gd name="connsiteX0" fmla="*/ 0 w 3708000"/>
              <a:gd name="connsiteY0" fmla="*/ 1827445 h 3681445"/>
              <a:gd name="connsiteX1" fmla="*/ 1676734 w 3708000"/>
              <a:gd name="connsiteY1" fmla="*/ 142722 h 3681445"/>
              <a:gd name="connsiteX2" fmla="*/ 2026777 w 3708000"/>
              <a:gd name="connsiteY2" fmla="*/ 152247 h 3681445"/>
              <a:gd name="connsiteX3" fmla="*/ 3708000 w 3708000"/>
              <a:gd name="connsiteY3" fmla="*/ 1827445 h 3681445"/>
              <a:gd name="connsiteX4" fmla="*/ 1854000 w 3708000"/>
              <a:gd name="connsiteY4" fmla="*/ 3681445 h 3681445"/>
              <a:gd name="connsiteX5" fmla="*/ 0 w 3708000"/>
              <a:gd name="connsiteY5" fmla="*/ 1827445 h 3681445"/>
              <a:gd name="connsiteX0" fmla="*/ 0 w 3708000"/>
              <a:gd name="connsiteY0" fmla="*/ 1813232 h 3667232"/>
              <a:gd name="connsiteX1" fmla="*/ 1676734 w 3708000"/>
              <a:gd name="connsiteY1" fmla="*/ 128509 h 3667232"/>
              <a:gd name="connsiteX2" fmla="*/ 2026777 w 3708000"/>
              <a:gd name="connsiteY2" fmla="*/ 138034 h 3667232"/>
              <a:gd name="connsiteX3" fmla="*/ 3708000 w 3708000"/>
              <a:gd name="connsiteY3" fmla="*/ 1813232 h 3667232"/>
              <a:gd name="connsiteX4" fmla="*/ 1854000 w 3708000"/>
              <a:gd name="connsiteY4" fmla="*/ 3667232 h 3667232"/>
              <a:gd name="connsiteX5" fmla="*/ 0 w 3708000"/>
              <a:gd name="connsiteY5" fmla="*/ 1813232 h 3667232"/>
              <a:gd name="connsiteX0" fmla="*/ 0 w 3708000"/>
              <a:gd name="connsiteY0" fmla="*/ 1792525 h 3646525"/>
              <a:gd name="connsiteX1" fmla="*/ 1676734 w 3708000"/>
              <a:gd name="connsiteY1" fmla="*/ 107802 h 3646525"/>
              <a:gd name="connsiteX2" fmla="*/ 2026777 w 3708000"/>
              <a:gd name="connsiteY2" fmla="*/ 117327 h 3646525"/>
              <a:gd name="connsiteX3" fmla="*/ 3708000 w 3708000"/>
              <a:gd name="connsiteY3" fmla="*/ 1792525 h 3646525"/>
              <a:gd name="connsiteX4" fmla="*/ 1854000 w 3708000"/>
              <a:gd name="connsiteY4" fmla="*/ 3646525 h 3646525"/>
              <a:gd name="connsiteX5" fmla="*/ 0 w 3708000"/>
              <a:gd name="connsiteY5" fmla="*/ 1792525 h 3646525"/>
              <a:gd name="connsiteX0" fmla="*/ 0 w 3708000"/>
              <a:gd name="connsiteY0" fmla="*/ 1801788 h 3655788"/>
              <a:gd name="connsiteX1" fmla="*/ 1676734 w 3708000"/>
              <a:gd name="connsiteY1" fmla="*/ 117065 h 3655788"/>
              <a:gd name="connsiteX2" fmla="*/ 2026777 w 3708000"/>
              <a:gd name="connsiteY2" fmla="*/ 126590 h 3655788"/>
              <a:gd name="connsiteX3" fmla="*/ 3708000 w 3708000"/>
              <a:gd name="connsiteY3" fmla="*/ 1801788 h 3655788"/>
              <a:gd name="connsiteX4" fmla="*/ 1854000 w 3708000"/>
              <a:gd name="connsiteY4" fmla="*/ 3655788 h 3655788"/>
              <a:gd name="connsiteX5" fmla="*/ 0 w 3708000"/>
              <a:gd name="connsiteY5" fmla="*/ 1801788 h 3655788"/>
              <a:gd name="connsiteX0" fmla="*/ 0 w 3708000"/>
              <a:gd name="connsiteY0" fmla="*/ 1804327 h 3658327"/>
              <a:gd name="connsiteX1" fmla="*/ 1676734 w 3708000"/>
              <a:gd name="connsiteY1" fmla="*/ 119604 h 3658327"/>
              <a:gd name="connsiteX2" fmla="*/ 2026777 w 3708000"/>
              <a:gd name="connsiteY2" fmla="*/ 129129 h 3658327"/>
              <a:gd name="connsiteX3" fmla="*/ 3708000 w 3708000"/>
              <a:gd name="connsiteY3" fmla="*/ 1804327 h 3658327"/>
              <a:gd name="connsiteX4" fmla="*/ 1854000 w 3708000"/>
              <a:gd name="connsiteY4" fmla="*/ 3658327 h 3658327"/>
              <a:gd name="connsiteX5" fmla="*/ 0 w 3708000"/>
              <a:gd name="connsiteY5" fmla="*/ 1804327 h 3658327"/>
              <a:gd name="connsiteX0" fmla="*/ 0 w 3708000"/>
              <a:gd name="connsiteY0" fmla="*/ 1804327 h 3658327"/>
              <a:gd name="connsiteX1" fmla="*/ 1676734 w 3708000"/>
              <a:gd name="connsiteY1" fmla="*/ 119604 h 3658327"/>
              <a:gd name="connsiteX2" fmla="*/ 2026777 w 3708000"/>
              <a:gd name="connsiteY2" fmla="*/ 129129 h 3658327"/>
              <a:gd name="connsiteX3" fmla="*/ 3708000 w 3708000"/>
              <a:gd name="connsiteY3" fmla="*/ 1804327 h 3658327"/>
              <a:gd name="connsiteX4" fmla="*/ 3546015 w 3708000"/>
              <a:gd name="connsiteY4" fmla="*/ 1967454 h 3658327"/>
              <a:gd name="connsiteX5" fmla="*/ 1854000 w 3708000"/>
              <a:gd name="connsiteY5" fmla="*/ 3658327 h 3658327"/>
              <a:gd name="connsiteX6" fmla="*/ 0 w 3708000"/>
              <a:gd name="connsiteY6" fmla="*/ 1804327 h 3658327"/>
              <a:gd name="connsiteX0" fmla="*/ 0 w 3708000"/>
              <a:gd name="connsiteY0" fmla="*/ 1804327 h 3658327"/>
              <a:gd name="connsiteX1" fmla="*/ 1676734 w 3708000"/>
              <a:gd name="connsiteY1" fmla="*/ 119604 h 3658327"/>
              <a:gd name="connsiteX2" fmla="*/ 2026777 w 3708000"/>
              <a:gd name="connsiteY2" fmla="*/ 129129 h 3658327"/>
              <a:gd name="connsiteX3" fmla="*/ 3550777 w 3708000"/>
              <a:gd name="connsiteY3" fmla="*/ 1645985 h 3658327"/>
              <a:gd name="connsiteX4" fmla="*/ 3708000 w 3708000"/>
              <a:gd name="connsiteY4" fmla="*/ 1804327 h 3658327"/>
              <a:gd name="connsiteX5" fmla="*/ 3546015 w 3708000"/>
              <a:gd name="connsiteY5" fmla="*/ 1967454 h 3658327"/>
              <a:gd name="connsiteX6" fmla="*/ 1854000 w 3708000"/>
              <a:gd name="connsiteY6" fmla="*/ 3658327 h 3658327"/>
              <a:gd name="connsiteX7" fmla="*/ 0 w 3708000"/>
              <a:gd name="connsiteY7" fmla="*/ 1804327 h 3658327"/>
              <a:gd name="connsiteX0" fmla="*/ 0 w 3550777"/>
              <a:gd name="connsiteY0" fmla="*/ 1804327 h 3658327"/>
              <a:gd name="connsiteX1" fmla="*/ 1676734 w 3550777"/>
              <a:gd name="connsiteY1" fmla="*/ 119604 h 3658327"/>
              <a:gd name="connsiteX2" fmla="*/ 2026777 w 3550777"/>
              <a:gd name="connsiteY2" fmla="*/ 129129 h 3658327"/>
              <a:gd name="connsiteX3" fmla="*/ 3550777 w 3550777"/>
              <a:gd name="connsiteY3" fmla="*/ 1645985 h 3658327"/>
              <a:gd name="connsiteX4" fmla="*/ 3546015 w 3550777"/>
              <a:gd name="connsiteY4" fmla="*/ 1967454 h 3658327"/>
              <a:gd name="connsiteX5" fmla="*/ 1854000 w 3550777"/>
              <a:gd name="connsiteY5" fmla="*/ 3658327 h 3658327"/>
              <a:gd name="connsiteX6" fmla="*/ 0 w 3550777"/>
              <a:gd name="connsiteY6" fmla="*/ 1804327 h 3658327"/>
              <a:gd name="connsiteX0" fmla="*/ 0 w 3616935"/>
              <a:gd name="connsiteY0" fmla="*/ 1804327 h 3658327"/>
              <a:gd name="connsiteX1" fmla="*/ 1676734 w 3616935"/>
              <a:gd name="connsiteY1" fmla="*/ 119604 h 3658327"/>
              <a:gd name="connsiteX2" fmla="*/ 2026777 w 3616935"/>
              <a:gd name="connsiteY2" fmla="*/ 129129 h 3658327"/>
              <a:gd name="connsiteX3" fmla="*/ 3550777 w 3616935"/>
              <a:gd name="connsiteY3" fmla="*/ 1645985 h 3658327"/>
              <a:gd name="connsiteX4" fmla="*/ 3546015 w 3616935"/>
              <a:gd name="connsiteY4" fmla="*/ 1967454 h 3658327"/>
              <a:gd name="connsiteX5" fmla="*/ 1854000 w 3616935"/>
              <a:gd name="connsiteY5" fmla="*/ 3658327 h 3658327"/>
              <a:gd name="connsiteX6" fmla="*/ 0 w 3616935"/>
              <a:gd name="connsiteY6" fmla="*/ 1804327 h 3658327"/>
              <a:gd name="connsiteX0" fmla="*/ 0 w 3672630"/>
              <a:gd name="connsiteY0" fmla="*/ 1804327 h 3658327"/>
              <a:gd name="connsiteX1" fmla="*/ 1676734 w 3672630"/>
              <a:gd name="connsiteY1" fmla="*/ 119604 h 3658327"/>
              <a:gd name="connsiteX2" fmla="*/ 2026777 w 3672630"/>
              <a:gd name="connsiteY2" fmla="*/ 129129 h 3658327"/>
              <a:gd name="connsiteX3" fmla="*/ 3550777 w 3672630"/>
              <a:gd name="connsiteY3" fmla="*/ 1645985 h 3658327"/>
              <a:gd name="connsiteX4" fmla="*/ 3546015 w 3672630"/>
              <a:gd name="connsiteY4" fmla="*/ 1967454 h 3658327"/>
              <a:gd name="connsiteX5" fmla="*/ 1854000 w 3672630"/>
              <a:gd name="connsiteY5" fmla="*/ 3658327 h 3658327"/>
              <a:gd name="connsiteX6" fmla="*/ 0 w 3672630"/>
              <a:gd name="connsiteY6" fmla="*/ 1804327 h 3658327"/>
              <a:gd name="connsiteX0" fmla="*/ 0 w 3668977"/>
              <a:gd name="connsiteY0" fmla="*/ 1804327 h 3658327"/>
              <a:gd name="connsiteX1" fmla="*/ 1676734 w 3668977"/>
              <a:gd name="connsiteY1" fmla="*/ 119604 h 3658327"/>
              <a:gd name="connsiteX2" fmla="*/ 2026777 w 3668977"/>
              <a:gd name="connsiteY2" fmla="*/ 129129 h 3658327"/>
              <a:gd name="connsiteX3" fmla="*/ 3550777 w 3668977"/>
              <a:gd name="connsiteY3" fmla="*/ 1645985 h 3658327"/>
              <a:gd name="connsiteX4" fmla="*/ 3546015 w 3668977"/>
              <a:gd name="connsiteY4" fmla="*/ 1967454 h 3658327"/>
              <a:gd name="connsiteX5" fmla="*/ 1854000 w 3668977"/>
              <a:gd name="connsiteY5" fmla="*/ 3658327 h 3658327"/>
              <a:gd name="connsiteX6" fmla="*/ 0 w 3668977"/>
              <a:gd name="connsiteY6" fmla="*/ 1804327 h 3658327"/>
              <a:gd name="connsiteX0" fmla="*/ 0 w 3668977"/>
              <a:gd name="connsiteY0" fmla="*/ 1804327 h 3658327"/>
              <a:gd name="connsiteX1" fmla="*/ 290847 w 3668977"/>
              <a:gd name="connsiteY1" fmla="*/ 1512635 h 3658327"/>
              <a:gd name="connsiteX2" fmla="*/ 1676734 w 3668977"/>
              <a:gd name="connsiteY2" fmla="*/ 119604 h 3658327"/>
              <a:gd name="connsiteX3" fmla="*/ 2026777 w 3668977"/>
              <a:gd name="connsiteY3" fmla="*/ 129129 h 3658327"/>
              <a:gd name="connsiteX4" fmla="*/ 3550777 w 3668977"/>
              <a:gd name="connsiteY4" fmla="*/ 1645985 h 3658327"/>
              <a:gd name="connsiteX5" fmla="*/ 3546015 w 3668977"/>
              <a:gd name="connsiteY5" fmla="*/ 1967454 h 3658327"/>
              <a:gd name="connsiteX6" fmla="*/ 1854000 w 3668977"/>
              <a:gd name="connsiteY6" fmla="*/ 3658327 h 3658327"/>
              <a:gd name="connsiteX7" fmla="*/ 0 w 3668977"/>
              <a:gd name="connsiteY7" fmla="*/ 1804327 h 3658327"/>
              <a:gd name="connsiteX0" fmla="*/ 0 w 3668977"/>
              <a:gd name="connsiteY0" fmla="*/ 1804327 h 3658327"/>
              <a:gd name="connsiteX1" fmla="*/ 290847 w 3668977"/>
              <a:gd name="connsiteY1" fmla="*/ 1512635 h 3658327"/>
              <a:gd name="connsiteX2" fmla="*/ 1676734 w 3668977"/>
              <a:gd name="connsiteY2" fmla="*/ 119604 h 3658327"/>
              <a:gd name="connsiteX3" fmla="*/ 2026777 w 3668977"/>
              <a:gd name="connsiteY3" fmla="*/ 129129 h 3658327"/>
              <a:gd name="connsiteX4" fmla="*/ 3550777 w 3668977"/>
              <a:gd name="connsiteY4" fmla="*/ 1645985 h 3658327"/>
              <a:gd name="connsiteX5" fmla="*/ 3546015 w 3668977"/>
              <a:gd name="connsiteY5" fmla="*/ 1967454 h 3658327"/>
              <a:gd name="connsiteX6" fmla="*/ 1854000 w 3668977"/>
              <a:gd name="connsiteY6" fmla="*/ 3658327 h 3658327"/>
              <a:gd name="connsiteX7" fmla="*/ 262272 w 3668977"/>
              <a:gd name="connsiteY7" fmla="*/ 2067466 h 3658327"/>
              <a:gd name="connsiteX8" fmla="*/ 0 w 3668977"/>
              <a:gd name="connsiteY8" fmla="*/ 1804327 h 3658327"/>
              <a:gd name="connsiteX0" fmla="*/ 0 w 3406705"/>
              <a:gd name="connsiteY0" fmla="*/ 2067466 h 3658327"/>
              <a:gd name="connsiteX1" fmla="*/ 28575 w 3406705"/>
              <a:gd name="connsiteY1" fmla="*/ 1512635 h 3658327"/>
              <a:gd name="connsiteX2" fmla="*/ 1414462 w 3406705"/>
              <a:gd name="connsiteY2" fmla="*/ 119604 h 3658327"/>
              <a:gd name="connsiteX3" fmla="*/ 1764505 w 3406705"/>
              <a:gd name="connsiteY3" fmla="*/ 129129 h 3658327"/>
              <a:gd name="connsiteX4" fmla="*/ 3288505 w 3406705"/>
              <a:gd name="connsiteY4" fmla="*/ 1645985 h 3658327"/>
              <a:gd name="connsiteX5" fmla="*/ 3283743 w 3406705"/>
              <a:gd name="connsiteY5" fmla="*/ 1967454 h 3658327"/>
              <a:gd name="connsiteX6" fmla="*/ 1591728 w 3406705"/>
              <a:gd name="connsiteY6" fmla="*/ 3658327 h 3658327"/>
              <a:gd name="connsiteX7" fmla="*/ 0 w 3406705"/>
              <a:gd name="connsiteY7" fmla="*/ 2067466 h 3658327"/>
              <a:gd name="connsiteX0" fmla="*/ 227665 w 3634370"/>
              <a:gd name="connsiteY0" fmla="*/ 2067466 h 3658327"/>
              <a:gd name="connsiteX1" fmla="*/ 256240 w 3634370"/>
              <a:gd name="connsiteY1" fmla="*/ 1512635 h 3658327"/>
              <a:gd name="connsiteX2" fmla="*/ 1642127 w 3634370"/>
              <a:gd name="connsiteY2" fmla="*/ 119604 h 3658327"/>
              <a:gd name="connsiteX3" fmla="*/ 1992170 w 3634370"/>
              <a:gd name="connsiteY3" fmla="*/ 129129 h 3658327"/>
              <a:gd name="connsiteX4" fmla="*/ 3516170 w 3634370"/>
              <a:gd name="connsiteY4" fmla="*/ 1645985 h 3658327"/>
              <a:gd name="connsiteX5" fmla="*/ 3511408 w 3634370"/>
              <a:gd name="connsiteY5" fmla="*/ 1967454 h 3658327"/>
              <a:gd name="connsiteX6" fmla="*/ 1819393 w 3634370"/>
              <a:gd name="connsiteY6" fmla="*/ 3658327 h 3658327"/>
              <a:gd name="connsiteX7" fmla="*/ 227665 w 3634370"/>
              <a:gd name="connsiteY7" fmla="*/ 2067466 h 3658327"/>
              <a:gd name="connsiteX0" fmla="*/ 306641 w 3713346"/>
              <a:gd name="connsiteY0" fmla="*/ 2067466 h 3658327"/>
              <a:gd name="connsiteX1" fmla="*/ 335216 w 3713346"/>
              <a:gd name="connsiteY1" fmla="*/ 1512635 h 3658327"/>
              <a:gd name="connsiteX2" fmla="*/ 1721103 w 3713346"/>
              <a:gd name="connsiteY2" fmla="*/ 119604 h 3658327"/>
              <a:gd name="connsiteX3" fmla="*/ 2071146 w 3713346"/>
              <a:gd name="connsiteY3" fmla="*/ 129129 h 3658327"/>
              <a:gd name="connsiteX4" fmla="*/ 3595146 w 3713346"/>
              <a:gd name="connsiteY4" fmla="*/ 1645985 h 3658327"/>
              <a:gd name="connsiteX5" fmla="*/ 3590384 w 3713346"/>
              <a:gd name="connsiteY5" fmla="*/ 1967454 h 3658327"/>
              <a:gd name="connsiteX6" fmla="*/ 1898369 w 3713346"/>
              <a:gd name="connsiteY6" fmla="*/ 3658327 h 3658327"/>
              <a:gd name="connsiteX7" fmla="*/ 306641 w 3713346"/>
              <a:gd name="connsiteY7" fmla="*/ 2067466 h 3658327"/>
              <a:gd name="connsiteX0" fmla="*/ 210755 w 3617460"/>
              <a:gd name="connsiteY0" fmla="*/ 2067466 h 3658327"/>
              <a:gd name="connsiteX1" fmla="*/ 239330 w 3617460"/>
              <a:gd name="connsiteY1" fmla="*/ 1512635 h 3658327"/>
              <a:gd name="connsiteX2" fmla="*/ 1625217 w 3617460"/>
              <a:gd name="connsiteY2" fmla="*/ 119604 h 3658327"/>
              <a:gd name="connsiteX3" fmla="*/ 1975260 w 3617460"/>
              <a:gd name="connsiteY3" fmla="*/ 129129 h 3658327"/>
              <a:gd name="connsiteX4" fmla="*/ 3499260 w 3617460"/>
              <a:gd name="connsiteY4" fmla="*/ 1645985 h 3658327"/>
              <a:gd name="connsiteX5" fmla="*/ 3494498 w 3617460"/>
              <a:gd name="connsiteY5" fmla="*/ 1967454 h 3658327"/>
              <a:gd name="connsiteX6" fmla="*/ 1802483 w 3617460"/>
              <a:gd name="connsiteY6" fmla="*/ 3658327 h 3658327"/>
              <a:gd name="connsiteX7" fmla="*/ 210755 w 3617460"/>
              <a:gd name="connsiteY7" fmla="*/ 2067466 h 3658327"/>
              <a:gd name="connsiteX0" fmla="*/ 210755 w 3617460"/>
              <a:gd name="connsiteY0" fmla="*/ 2067466 h 3658327"/>
              <a:gd name="connsiteX1" fmla="*/ 239330 w 3617460"/>
              <a:gd name="connsiteY1" fmla="*/ 1512635 h 3658327"/>
              <a:gd name="connsiteX2" fmla="*/ 1625217 w 3617460"/>
              <a:gd name="connsiteY2" fmla="*/ 119604 h 3658327"/>
              <a:gd name="connsiteX3" fmla="*/ 1975260 w 3617460"/>
              <a:gd name="connsiteY3" fmla="*/ 129129 h 3658327"/>
              <a:gd name="connsiteX4" fmla="*/ 3394486 w 3617460"/>
              <a:gd name="connsiteY4" fmla="*/ 1545972 h 3658327"/>
              <a:gd name="connsiteX5" fmla="*/ 3499260 w 3617460"/>
              <a:gd name="connsiteY5" fmla="*/ 1645985 h 3658327"/>
              <a:gd name="connsiteX6" fmla="*/ 3494498 w 3617460"/>
              <a:gd name="connsiteY6" fmla="*/ 1967454 h 3658327"/>
              <a:gd name="connsiteX7" fmla="*/ 1802483 w 3617460"/>
              <a:gd name="connsiteY7" fmla="*/ 3658327 h 3658327"/>
              <a:gd name="connsiteX8" fmla="*/ 210755 w 3617460"/>
              <a:gd name="connsiteY8" fmla="*/ 2067466 h 3658327"/>
              <a:gd name="connsiteX0" fmla="*/ 210755 w 3617460"/>
              <a:gd name="connsiteY0" fmla="*/ 2067466 h 3658327"/>
              <a:gd name="connsiteX1" fmla="*/ 239330 w 3617460"/>
              <a:gd name="connsiteY1" fmla="*/ 1512635 h 3658327"/>
              <a:gd name="connsiteX2" fmla="*/ 1625217 w 3617460"/>
              <a:gd name="connsiteY2" fmla="*/ 119604 h 3658327"/>
              <a:gd name="connsiteX3" fmla="*/ 1975260 w 3617460"/>
              <a:gd name="connsiteY3" fmla="*/ 129129 h 3658327"/>
              <a:gd name="connsiteX4" fmla="*/ 3394486 w 3617460"/>
              <a:gd name="connsiteY4" fmla="*/ 1545972 h 3658327"/>
              <a:gd name="connsiteX5" fmla="*/ 3499260 w 3617460"/>
              <a:gd name="connsiteY5" fmla="*/ 1645985 h 3658327"/>
              <a:gd name="connsiteX6" fmla="*/ 3494498 w 3617460"/>
              <a:gd name="connsiteY6" fmla="*/ 1967454 h 3658327"/>
              <a:gd name="connsiteX7" fmla="*/ 3401630 w 3617460"/>
              <a:gd name="connsiteY7" fmla="*/ 2065085 h 3658327"/>
              <a:gd name="connsiteX8" fmla="*/ 1802483 w 3617460"/>
              <a:gd name="connsiteY8" fmla="*/ 3658327 h 3658327"/>
              <a:gd name="connsiteX9" fmla="*/ 210755 w 3617460"/>
              <a:gd name="connsiteY9" fmla="*/ 2067466 h 3658327"/>
              <a:gd name="connsiteX0" fmla="*/ 210755 w 3559171"/>
              <a:gd name="connsiteY0" fmla="*/ 2067466 h 3658327"/>
              <a:gd name="connsiteX1" fmla="*/ 239330 w 3559171"/>
              <a:gd name="connsiteY1" fmla="*/ 1512635 h 3658327"/>
              <a:gd name="connsiteX2" fmla="*/ 1625217 w 3559171"/>
              <a:gd name="connsiteY2" fmla="*/ 119604 h 3658327"/>
              <a:gd name="connsiteX3" fmla="*/ 1975260 w 3559171"/>
              <a:gd name="connsiteY3" fmla="*/ 129129 h 3658327"/>
              <a:gd name="connsiteX4" fmla="*/ 3394486 w 3559171"/>
              <a:gd name="connsiteY4" fmla="*/ 1545972 h 3658327"/>
              <a:gd name="connsiteX5" fmla="*/ 3499260 w 3559171"/>
              <a:gd name="connsiteY5" fmla="*/ 1645985 h 3658327"/>
              <a:gd name="connsiteX6" fmla="*/ 3401630 w 3559171"/>
              <a:gd name="connsiteY6" fmla="*/ 2065085 h 3658327"/>
              <a:gd name="connsiteX7" fmla="*/ 1802483 w 3559171"/>
              <a:gd name="connsiteY7" fmla="*/ 3658327 h 3658327"/>
              <a:gd name="connsiteX8" fmla="*/ 210755 w 3559171"/>
              <a:gd name="connsiteY8" fmla="*/ 2067466 h 3658327"/>
              <a:gd name="connsiteX0" fmla="*/ 210755 w 3401630"/>
              <a:gd name="connsiteY0" fmla="*/ 2067466 h 3658327"/>
              <a:gd name="connsiteX1" fmla="*/ 239330 w 3401630"/>
              <a:gd name="connsiteY1" fmla="*/ 1512635 h 3658327"/>
              <a:gd name="connsiteX2" fmla="*/ 1625217 w 3401630"/>
              <a:gd name="connsiteY2" fmla="*/ 119604 h 3658327"/>
              <a:gd name="connsiteX3" fmla="*/ 1975260 w 3401630"/>
              <a:gd name="connsiteY3" fmla="*/ 129129 h 3658327"/>
              <a:gd name="connsiteX4" fmla="*/ 3394486 w 3401630"/>
              <a:gd name="connsiteY4" fmla="*/ 1545972 h 3658327"/>
              <a:gd name="connsiteX5" fmla="*/ 3401630 w 3401630"/>
              <a:gd name="connsiteY5" fmla="*/ 2065085 h 3658327"/>
              <a:gd name="connsiteX6" fmla="*/ 1802483 w 3401630"/>
              <a:gd name="connsiteY6" fmla="*/ 3658327 h 3658327"/>
              <a:gd name="connsiteX7" fmla="*/ 210755 w 3401630"/>
              <a:gd name="connsiteY7" fmla="*/ 2067466 h 3658327"/>
              <a:gd name="connsiteX0" fmla="*/ 210755 w 3517532"/>
              <a:gd name="connsiteY0" fmla="*/ 2067466 h 3658327"/>
              <a:gd name="connsiteX1" fmla="*/ 239330 w 3517532"/>
              <a:gd name="connsiteY1" fmla="*/ 1512635 h 3658327"/>
              <a:gd name="connsiteX2" fmla="*/ 1625217 w 3517532"/>
              <a:gd name="connsiteY2" fmla="*/ 119604 h 3658327"/>
              <a:gd name="connsiteX3" fmla="*/ 1975260 w 3517532"/>
              <a:gd name="connsiteY3" fmla="*/ 129129 h 3658327"/>
              <a:gd name="connsiteX4" fmla="*/ 3394486 w 3517532"/>
              <a:gd name="connsiteY4" fmla="*/ 1545972 h 3658327"/>
              <a:gd name="connsiteX5" fmla="*/ 3401630 w 3517532"/>
              <a:gd name="connsiteY5" fmla="*/ 2065085 h 3658327"/>
              <a:gd name="connsiteX6" fmla="*/ 1802483 w 3517532"/>
              <a:gd name="connsiteY6" fmla="*/ 3658327 h 3658327"/>
              <a:gd name="connsiteX7" fmla="*/ 210755 w 3517532"/>
              <a:gd name="connsiteY7" fmla="*/ 2067466 h 3658327"/>
              <a:gd name="connsiteX0" fmla="*/ 210755 w 3579812"/>
              <a:gd name="connsiteY0" fmla="*/ 2067466 h 3658327"/>
              <a:gd name="connsiteX1" fmla="*/ 239330 w 3579812"/>
              <a:gd name="connsiteY1" fmla="*/ 1512635 h 3658327"/>
              <a:gd name="connsiteX2" fmla="*/ 1625217 w 3579812"/>
              <a:gd name="connsiteY2" fmla="*/ 119604 h 3658327"/>
              <a:gd name="connsiteX3" fmla="*/ 1975260 w 3579812"/>
              <a:gd name="connsiteY3" fmla="*/ 129129 h 3658327"/>
              <a:gd name="connsiteX4" fmla="*/ 3394486 w 3579812"/>
              <a:gd name="connsiteY4" fmla="*/ 1545972 h 3658327"/>
              <a:gd name="connsiteX5" fmla="*/ 3401630 w 3579812"/>
              <a:gd name="connsiteY5" fmla="*/ 2065085 h 3658327"/>
              <a:gd name="connsiteX6" fmla="*/ 1802483 w 3579812"/>
              <a:gd name="connsiteY6" fmla="*/ 3658327 h 3658327"/>
              <a:gd name="connsiteX7" fmla="*/ 210755 w 3579812"/>
              <a:gd name="connsiteY7" fmla="*/ 2067466 h 3658327"/>
              <a:gd name="connsiteX0" fmla="*/ 210755 w 3579812"/>
              <a:gd name="connsiteY0" fmla="*/ 2065050 h 3655911"/>
              <a:gd name="connsiteX1" fmla="*/ 239330 w 3579812"/>
              <a:gd name="connsiteY1" fmla="*/ 1510219 h 3655911"/>
              <a:gd name="connsiteX2" fmla="*/ 1625217 w 3579812"/>
              <a:gd name="connsiteY2" fmla="*/ 117188 h 3655911"/>
              <a:gd name="connsiteX3" fmla="*/ 1975260 w 3579812"/>
              <a:gd name="connsiteY3" fmla="*/ 126713 h 3655911"/>
              <a:gd name="connsiteX4" fmla="*/ 3394486 w 3579812"/>
              <a:gd name="connsiteY4" fmla="*/ 1543556 h 3655911"/>
              <a:gd name="connsiteX5" fmla="*/ 3401630 w 3579812"/>
              <a:gd name="connsiteY5" fmla="*/ 2062669 h 3655911"/>
              <a:gd name="connsiteX6" fmla="*/ 1802483 w 3579812"/>
              <a:gd name="connsiteY6" fmla="*/ 3655911 h 3655911"/>
              <a:gd name="connsiteX7" fmla="*/ 210755 w 3579812"/>
              <a:gd name="connsiteY7" fmla="*/ 2065050 h 3655911"/>
              <a:gd name="connsiteX0" fmla="*/ 210755 w 3579812"/>
              <a:gd name="connsiteY0" fmla="*/ 2066393 h 3657254"/>
              <a:gd name="connsiteX1" fmla="*/ 239330 w 3579812"/>
              <a:gd name="connsiteY1" fmla="*/ 1511562 h 3657254"/>
              <a:gd name="connsiteX2" fmla="*/ 1625217 w 3579812"/>
              <a:gd name="connsiteY2" fmla="*/ 118531 h 3657254"/>
              <a:gd name="connsiteX3" fmla="*/ 1975260 w 3579812"/>
              <a:gd name="connsiteY3" fmla="*/ 128056 h 3657254"/>
              <a:gd name="connsiteX4" fmla="*/ 3394486 w 3579812"/>
              <a:gd name="connsiteY4" fmla="*/ 1544899 h 3657254"/>
              <a:gd name="connsiteX5" fmla="*/ 3401630 w 3579812"/>
              <a:gd name="connsiteY5" fmla="*/ 2064012 h 3657254"/>
              <a:gd name="connsiteX6" fmla="*/ 1802483 w 3579812"/>
              <a:gd name="connsiteY6" fmla="*/ 3657254 h 3657254"/>
              <a:gd name="connsiteX7" fmla="*/ 210755 w 3579812"/>
              <a:gd name="connsiteY7" fmla="*/ 2066393 h 3657254"/>
              <a:gd name="connsiteX0" fmla="*/ 210755 w 3579812"/>
              <a:gd name="connsiteY0" fmla="*/ 2066393 h 3657254"/>
              <a:gd name="connsiteX1" fmla="*/ 239330 w 3579812"/>
              <a:gd name="connsiteY1" fmla="*/ 1511562 h 3657254"/>
              <a:gd name="connsiteX2" fmla="*/ 1625217 w 3579812"/>
              <a:gd name="connsiteY2" fmla="*/ 118531 h 3657254"/>
              <a:gd name="connsiteX3" fmla="*/ 1975260 w 3579812"/>
              <a:gd name="connsiteY3" fmla="*/ 128056 h 3657254"/>
              <a:gd name="connsiteX4" fmla="*/ 2055284 w 3579812"/>
              <a:gd name="connsiteY4" fmla="*/ 223715 h 3657254"/>
              <a:gd name="connsiteX5" fmla="*/ 3394486 w 3579812"/>
              <a:gd name="connsiteY5" fmla="*/ 1544899 h 3657254"/>
              <a:gd name="connsiteX6" fmla="*/ 3401630 w 3579812"/>
              <a:gd name="connsiteY6" fmla="*/ 2064012 h 3657254"/>
              <a:gd name="connsiteX7" fmla="*/ 1802483 w 3579812"/>
              <a:gd name="connsiteY7" fmla="*/ 3657254 h 3657254"/>
              <a:gd name="connsiteX8" fmla="*/ 210755 w 3579812"/>
              <a:gd name="connsiteY8" fmla="*/ 2066393 h 3657254"/>
              <a:gd name="connsiteX0" fmla="*/ 210755 w 3579812"/>
              <a:gd name="connsiteY0" fmla="*/ 2066393 h 3657254"/>
              <a:gd name="connsiteX1" fmla="*/ 239330 w 3579812"/>
              <a:gd name="connsiteY1" fmla="*/ 1511562 h 3657254"/>
              <a:gd name="connsiteX2" fmla="*/ 1525945 w 3579812"/>
              <a:gd name="connsiteY2" fmla="*/ 216463 h 3657254"/>
              <a:gd name="connsiteX3" fmla="*/ 1625217 w 3579812"/>
              <a:gd name="connsiteY3" fmla="*/ 118531 h 3657254"/>
              <a:gd name="connsiteX4" fmla="*/ 1975260 w 3579812"/>
              <a:gd name="connsiteY4" fmla="*/ 128056 h 3657254"/>
              <a:gd name="connsiteX5" fmla="*/ 2055284 w 3579812"/>
              <a:gd name="connsiteY5" fmla="*/ 223715 h 3657254"/>
              <a:gd name="connsiteX6" fmla="*/ 3394486 w 3579812"/>
              <a:gd name="connsiteY6" fmla="*/ 1544899 h 3657254"/>
              <a:gd name="connsiteX7" fmla="*/ 3401630 w 3579812"/>
              <a:gd name="connsiteY7" fmla="*/ 2064012 h 3657254"/>
              <a:gd name="connsiteX8" fmla="*/ 1802483 w 3579812"/>
              <a:gd name="connsiteY8" fmla="*/ 3657254 h 3657254"/>
              <a:gd name="connsiteX9" fmla="*/ 210755 w 3579812"/>
              <a:gd name="connsiteY9" fmla="*/ 2066393 h 3657254"/>
              <a:gd name="connsiteX0" fmla="*/ 210755 w 3579812"/>
              <a:gd name="connsiteY0" fmla="*/ 1938337 h 3529198"/>
              <a:gd name="connsiteX1" fmla="*/ 239330 w 3579812"/>
              <a:gd name="connsiteY1" fmla="*/ 1383506 h 3529198"/>
              <a:gd name="connsiteX2" fmla="*/ 1525945 w 3579812"/>
              <a:gd name="connsiteY2" fmla="*/ 88407 h 3529198"/>
              <a:gd name="connsiteX3" fmla="*/ 1975260 w 3579812"/>
              <a:gd name="connsiteY3" fmla="*/ 0 h 3529198"/>
              <a:gd name="connsiteX4" fmla="*/ 2055284 w 3579812"/>
              <a:gd name="connsiteY4" fmla="*/ 95659 h 3529198"/>
              <a:gd name="connsiteX5" fmla="*/ 3394486 w 3579812"/>
              <a:gd name="connsiteY5" fmla="*/ 1416843 h 3529198"/>
              <a:gd name="connsiteX6" fmla="*/ 3401630 w 3579812"/>
              <a:gd name="connsiteY6" fmla="*/ 1935956 h 3529198"/>
              <a:gd name="connsiteX7" fmla="*/ 1802483 w 3579812"/>
              <a:gd name="connsiteY7" fmla="*/ 3529198 h 3529198"/>
              <a:gd name="connsiteX8" fmla="*/ 210755 w 3579812"/>
              <a:gd name="connsiteY8" fmla="*/ 1938337 h 3529198"/>
              <a:gd name="connsiteX0" fmla="*/ 210755 w 3579812"/>
              <a:gd name="connsiteY0" fmla="*/ 1849930 h 3440791"/>
              <a:gd name="connsiteX1" fmla="*/ 239330 w 3579812"/>
              <a:gd name="connsiteY1" fmla="*/ 1295099 h 3440791"/>
              <a:gd name="connsiteX2" fmla="*/ 1525945 w 3579812"/>
              <a:gd name="connsiteY2" fmla="*/ 0 h 3440791"/>
              <a:gd name="connsiteX3" fmla="*/ 2055284 w 3579812"/>
              <a:gd name="connsiteY3" fmla="*/ 7252 h 3440791"/>
              <a:gd name="connsiteX4" fmla="*/ 3394486 w 3579812"/>
              <a:gd name="connsiteY4" fmla="*/ 1328436 h 3440791"/>
              <a:gd name="connsiteX5" fmla="*/ 3401630 w 3579812"/>
              <a:gd name="connsiteY5" fmla="*/ 1847549 h 3440791"/>
              <a:gd name="connsiteX6" fmla="*/ 1802483 w 3579812"/>
              <a:gd name="connsiteY6" fmla="*/ 3440791 h 3440791"/>
              <a:gd name="connsiteX7" fmla="*/ 210755 w 3579812"/>
              <a:gd name="connsiteY7" fmla="*/ 1849930 h 3440791"/>
              <a:gd name="connsiteX0" fmla="*/ 210755 w 3579812"/>
              <a:gd name="connsiteY0" fmla="*/ 1941798 h 3532659"/>
              <a:gd name="connsiteX1" fmla="*/ 239330 w 3579812"/>
              <a:gd name="connsiteY1" fmla="*/ 1386967 h 3532659"/>
              <a:gd name="connsiteX2" fmla="*/ 1525945 w 3579812"/>
              <a:gd name="connsiteY2" fmla="*/ 91868 h 3532659"/>
              <a:gd name="connsiteX3" fmla="*/ 2055284 w 3579812"/>
              <a:gd name="connsiteY3" fmla="*/ 99120 h 3532659"/>
              <a:gd name="connsiteX4" fmla="*/ 3394486 w 3579812"/>
              <a:gd name="connsiteY4" fmla="*/ 1420304 h 3532659"/>
              <a:gd name="connsiteX5" fmla="*/ 3401630 w 3579812"/>
              <a:gd name="connsiteY5" fmla="*/ 1939417 h 3532659"/>
              <a:gd name="connsiteX6" fmla="*/ 1802483 w 3579812"/>
              <a:gd name="connsiteY6" fmla="*/ 3532659 h 3532659"/>
              <a:gd name="connsiteX7" fmla="*/ 210755 w 3579812"/>
              <a:gd name="connsiteY7" fmla="*/ 1941798 h 3532659"/>
              <a:gd name="connsiteX0" fmla="*/ 210755 w 3579812"/>
              <a:gd name="connsiteY0" fmla="*/ 2023470 h 3614331"/>
              <a:gd name="connsiteX1" fmla="*/ 239330 w 3579812"/>
              <a:gd name="connsiteY1" fmla="*/ 1468639 h 3614331"/>
              <a:gd name="connsiteX2" fmla="*/ 1525945 w 3579812"/>
              <a:gd name="connsiteY2" fmla="*/ 173540 h 3614331"/>
              <a:gd name="connsiteX3" fmla="*/ 2055284 w 3579812"/>
              <a:gd name="connsiteY3" fmla="*/ 180792 h 3614331"/>
              <a:gd name="connsiteX4" fmla="*/ 3394486 w 3579812"/>
              <a:gd name="connsiteY4" fmla="*/ 1501976 h 3614331"/>
              <a:gd name="connsiteX5" fmla="*/ 3401630 w 3579812"/>
              <a:gd name="connsiteY5" fmla="*/ 2021089 h 3614331"/>
              <a:gd name="connsiteX6" fmla="*/ 1802483 w 3579812"/>
              <a:gd name="connsiteY6" fmla="*/ 3614331 h 3614331"/>
              <a:gd name="connsiteX7" fmla="*/ 210755 w 3579812"/>
              <a:gd name="connsiteY7" fmla="*/ 2023470 h 3614331"/>
              <a:gd name="connsiteX0" fmla="*/ 210755 w 3579812"/>
              <a:gd name="connsiteY0" fmla="*/ 2036665 h 3627526"/>
              <a:gd name="connsiteX1" fmla="*/ 239330 w 3579812"/>
              <a:gd name="connsiteY1" fmla="*/ 1481834 h 3627526"/>
              <a:gd name="connsiteX2" fmla="*/ 1525945 w 3579812"/>
              <a:gd name="connsiteY2" fmla="*/ 186735 h 3627526"/>
              <a:gd name="connsiteX3" fmla="*/ 2055284 w 3579812"/>
              <a:gd name="connsiteY3" fmla="*/ 193987 h 3627526"/>
              <a:gd name="connsiteX4" fmla="*/ 3394486 w 3579812"/>
              <a:gd name="connsiteY4" fmla="*/ 1515171 h 3627526"/>
              <a:gd name="connsiteX5" fmla="*/ 3401630 w 3579812"/>
              <a:gd name="connsiteY5" fmla="*/ 2034284 h 3627526"/>
              <a:gd name="connsiteX6" fmla="*/ 1802483 w 3579812"/>
              <a:gd name="connsiteY6" fmla="*/ 3627526 h 3627526"/>
              <a:gd name="connsiteX7" fmla="*/ 210755 w 3579812"/>
              <a:gd name="connsiteY7" fmla="*/ 2036665 h 3627526"/>
              <a:gd name="connsiteX0" fmla="*/ 210755 w 3579812"/>
              <a:gd name="connsiteY0" fmla="*/ 2044980 h 3635841"/>
              <a:gd name="connsiteX1" fmla="*/ 239330 w 3579812"/>
              <a:gd name="connsiteY1" fmla="*/ 1490149 h 3635841"/>
              <a:gd name="connsiteX2" fmla="*/ 1525945 w 3579812"/>
              <a:gd name="connsiteY2" fmla="*/ 195050 h 3635841"/>
              <a:gd name="connsiteX3" fmla="*/ 2055284 w 3579812"/>
              <a:gd name="connsiteY3" fmla="*/ 202302 h 3635841"/>
              <a:gd name="connsiteX4" fmla="*/ 3394486 w 3579812"/>
              <a:gd name="connsiteY4" fmla="*/ 1523486 h 3635841"/>
              <a:gd name="connsiteX5" fmla="*/ 3401630 w 3579812"/>
              <a:gd name="connsiteY5" fmla="*/ 2042599 h 3635841"/>
              <a:gd name="connsiteX6" fmla="*/ 1802483 w 3579812"/>
              <a:gd name="connsiteY6" fmla="*/ 3635841 h 3635841"/>
              <a:gd name="connsiteX7" fmla="*/ 210755 w 3579812"/>
              <a:gd name="connsiteY7" fmla="*/ 2044980 h 363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812" h="3635841">
                <a:moveTo>
                  <a:pt x="210755" y="2044980"/>
                </a:moveTo>
                <a:cubicBezTo>
                  <a:pt x="-65470" y="1776693"/>
                  <a:pt x="-84520" y="1825112"/>
                  <a:pt x="239330" y="1490149"/>
                </a:cubicBezTo>
                <a:lnTo>
                  <a:pt x="1525945" y="195050"/>
                </a:lnTo>
                <a:cubicBezTo>
                  <a:pt x="1789406" y="-78080"/>
                  <a:pt x="1770069" y="-53907"/>
                  <a:pt x="2055284" y="202302"/>
                </a:cubicBezTo>
                <a:lnTo>
                  <a:pt x="3394486" y="1523486"/>
                </a:lnTo>
                <a:cubicBezTo>
                  <a:pt x="3668329" y="1796537"/>
                  <a:pt x="3611180" y="1814792"/>
                  <a:pt x="3401630" y="2042599"/>
                </a:cubicBezTo>
                <a:lnTo>
                  <a:pt x="1802483" y="3635841"/>
                </a:lnTo>
                <a:lnTo>
                  <a:pt x="210755" y="204498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23528" y="2420739"/>
            <a:ext cx="324036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668344" y="4767263"/>
            <a:ext cx="1018456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1A7A35-B272-4D4B-B0A7-C8033BF22616}" type="datetime1">
              <a:rPr lang="fr-FR" smtClean="0"/>
              <a:t>19/01/2026</a:t>
            </a:fld>
            <a:endParaRPr lang="fr-FR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</p:spTree>
    <p:extLst>
      <p:ext uri="{BB962C8B-B14F-4D97-AF65-F5344CB8AC3E}">
        <p14:creationId xmlns:p14="http://schemas.microsoft.com/office/powerpoint/2010/main" val="1188593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995686"/>
            <a:ext cx="324036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23528" y="2420739"/>
            <a:ext cx="324036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668344" y="4767263"/>
            <a:ext cx="1018456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48E54B-1CAE-41E2-BFDC-1E49D1C92C7D}" type="datetime1">
              <a:rPr lang="fr-FR" smtClean="0"/>
              <a:t>19/01/2026</a:t>
            </a:fld>
            <a:endParaRPr lang="fr-FR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</p:spTree>
    <p:extLst>
      <p:ext uri="{BB962C8B-B14F-4D97-AF65-F5344CB8AC3E}">
        <p14:creationId xmlns:p14="http://schemas.microsoft.com/office/powerpoint/2010/main" val="2252666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79FD-F39F-4CA0-898C-568FC133C040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3EEC-B4BF-44AC-863F-9321571B2C5A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07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608512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62EEA3-3C7D-4530-A66E-E12F3D8536D0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01318"/>
            <a:ext cx="3599687" cy="2340864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86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3A6755-6222-4EA2-A688-8B19215D4355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93342"/>
            <a:ext cx="3599688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608512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F4C208-0C7A-4722-8C29-FF7C41021624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4824"/>
          <a:stretch/>
        </p:blipFill>
        <p:spPr>
          <a:xfrm>
            <a:off x="5076056" y="1879600"/>
            <a:ext cx="3599687" cy="13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6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688876"/>
            <a:ext cx="1559230" cy="316835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3305176"/>
            <a:ext cx="6912767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763688" y="2180035"/>
            <a:ext cx="6912767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763688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CDCD1F-4829-45E5-84E1-C1C9999670BB}" type="datetime1">
              <a:rPr lang="fr-FR" smtClean="0"/>
              <a:t>19/01/2026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38872" y="4767263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5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9" t="11823" r="55607" b="15611"/>
          <a:stretch/>
        </p:blipFill>
        <p:spPr>
          <a:xfrm>
            <a:off x="0" y="504911"/>
            <a:ext cx="1613093" cy="34670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3305176"/>
            <a:ext cx="6912767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763688" y="2180035"/>
            <a:ext cx="6912767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763688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A1369D-B20A-401E-9BEB-74651A70C239}" type="datetime1">
              <a:rPr lang="fr-FR" smtClean="0"/>
              <a:t>19/01/2026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38872" y="4767263"/>
            <a:ext cx="2895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39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D5D7-159B-48FE-80B6-0A7A678CA133}" type="datetime1">
              <a:rPr lang="fr-FR" smtClean="0"/>
              <a:t>19/01/2026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5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4"/>
            <a:ext cx="4040188" cy="62832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51670"/>
            <a:ext cx="4040188" cy="27429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4"/>
            <a:ext cx="4041775" cy="62832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851670"/>
            <a:ext cx="4041775" cy="27429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3329-6BA8-45DD-A2B9-A63DC1CA0887}" type="datetime1">
              <a:rPr lang="fr-FR" smtClean="0"/>
              <a:t>19/01/2026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7EF76-C504-4DEB-83ED-24648E2DB9CD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6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64" r:id="rId14"/>
    <p:sldLayoutId id="2147483667" r:id="rId15"/>
    <p:sldLayoutId id="2147483665" r:id="rId16"/>
    <p:sldLayoutId id="2147483658" r:id="rId17"/>
    <p:sldLayoutId id="2147483659" r:id="rId18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3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0000"/>
        <a:buFontTx/>
        <a:buBlip>
          <a:blip r:embed="rId20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2.jpeg"/><Relationship Id="rId5" Type="http://schemas.openxmlformats.org/officeDocument/2006/relationships/image" Target="../media/image35.png"/><Relationship Id="rId10" Type="http://schemas.openxmlformats.org/officeDocument/2006/relationships/image" Target="../media/image41.jpeg"/><Relationship Id="rId4" Type="http://schemas.openxmlformats.org/officeDocument/2006/relationships/image" Target="../media/image34.png"/><Relationship Id="rId9" Type="http://schemas.openxmlformats.org/officeDocument/2006/relationships/image" Target="../media/image40.png"/><Relationship Id="rId1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2800" noProof="0">
                <a:cs typeface="Calibri" panose="020F0502020204030204" pitchFamily="34" charset="0"/>
              </a:rPr>
              <a:t>Projet µ-</a:t>
            </a:r>
            <a:r>
              <a:rPr lang="fr-FR" sz="2800" noProof="0" err="1">
                <a:cs typeface="Calibri" panose="020F0502020204030204" pitchFamily="34" charset="0"/>
              </a:rPr>
              <a:t>verCraft</a:t>
            </a:r>
            <a:r>
              <a:rPr lang="fr-FR" sz="2800" noProof="0">
                <a:cs typeface="Calibri" panose="020F0502020204030204" pitchFamily="34" charset="0"/>
              </a:rPr>
              <a:t> II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noProof="0">
              <a:cs typeface="Calibri" panose="020F0502020204030204" pitchFamily="34" charset="0"/>
            </a:endParaRPr>
          </a:p>
          <a:p>
            <a:r>
              <a:rPr lang="fr-FR" noProof="0">
                <a:cs typeface="Calibri" panose="020F0502020204030204" pitchFamily="34" charset="0"/>
              </a:rPr>
              <a:t>ENSMM / Option SMR</a:t>
            </a:r>
          </a:p>
        </p:txBody>
      </p:sp>
    </p:spTree>
    <p:extLst>
      <p:ext uri="{BB962C8B-B14F-4D97-AF65-F5344CB8AC3E}">
        <p14:creationId xmlns:p14="http://schemas.microsoft.com/office/powerpoint/2010/main" val="1355078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38E1AC-02DE-5E4A-9E26-974C37B0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err="1"/>
              <a:t>Definition</a:t>
            </a:r>
            <a:r>
              <a:rPr lang="fr-FR" noProof="0"/>
              <a:t> des </a:t>
            </a:r>
            <a:r>
              <a:rPr lang="fr-FR" noProof="0" err="1"/>
              <a:t>besions</a:t>
            </a:r>
            <a:r>
              <a:rPr lang="fr-FR" noProof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4EC36A4-4497-476F-42B6-E07F57E07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0477" y="1421842"/>
            <a:ext cx="5689264" cy="229981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E9CCFD-4AED-C39A-528A-5AF22A63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D2A13-0CB0-8BAC-E9E1-12F6517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10</a:t>
            </a:fld>
            <a:endParaRPr lang="fr-FR" noProof="0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193E0426-0E50-EDC7-D5BD-9EBE24E5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4" y="1672489"/>
            <a:ext cx="4717729" cy="17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9C7178-5389-4C70-F4F2-61BBBC99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23D01-A368-2059-6ED6-44D61539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err="1"/>
              <a:t>Definition</a:t>
            </a:r>
            <a:r>
              <a:rPr lang="fr-FR" noProof="0"/>
              <a:t> des </a:t>
            </a:r>
            <a:r>
              <a:rPr lang="fr-FR" noProof="0" err="1"/>
              <a:t>besions</a:t>
            </a:r>
            <a:r>
              <a:rPr lang="fr-FR" noProof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B255319-38A5-CFE9-6361-A6DD5C931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233829"/>
            <a:ext cx="8229600" cy="332671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CDD1D-CF8D-1ADA-9631-C326CB3B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5D2568-BFC4-4944-A725-3196DBC0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11</a:t>
            </a:fld>
            <a:endParaRPr lang="fr-FR" noProof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B2AD1467-3C92-AE3A-059D-9504C7BD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4432" y="1672489"/>
            <a:ext cx="4717729" cy="17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1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E9C94-EBF4-2930-BF9E-F08065D3A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45384-29CC-0B80-BB88-7B786FCF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-775037"/>
            <a:ext cx="8219256" cy="857250"/>
          </a:xfrm>
        </p:spPr>
        <p:txBody>
          <a:bodyPr/>
          <a:lstStyle/>
          <a:p>
            <a:r>
              <a:rPr lang="fr-FR" noProof="0" err="1"/>
              <a:t>Definition</a:t>
            </a:r>
            <a:r>
              <a:rPr lang="fr-FR" noProof="0"/>
              <a:t> des </a:t>
            </a:r>
            <a:r>
              <a:rPr lang="fr-FR" noProof="0" err="1"/>
              <a:t>besions</a:t>
            </a:r>
            <a:r>
              <a:rPr lang="fr-FR" noProof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8932277-3A45-326D-E97C-625B13B32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8902" y="82213"/>
            <a:ext cx="11883321" cy="480368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2D0036-508F-566A-4DA1-BD72F09E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F94DC5-3243-4174-32BD-CF7CE01A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2235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B54720-AAEB-36B9-A019-050B241B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C070A-8788-8EDA-9FFA-58F7F81D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err="1"/>
              <a:t>Definition</a:t>
            </a:r>
            <a:r>
              <a:rPr lang="fr-FR" noProof="0"/>
              <a:t> des </a:t>
            </a:r>
            <a:r>
              <a:rPr lang="fr-FR" noProof="0" err="1"/>
              <a:t>besions</a:t>
            </a:r>
            <a:r>
              <a:rPr lang="fr-FR" noProof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D12C70A-A7BF-8EA3-DA57-99216DC1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233829"/>
            <a:ext cx="8229600" cy="332671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C6E1-6D9B-37C6-1362-69A26030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0B3A42-BA5C-DD20-FE1A-A8D796D0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220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E1FA0-A5E4-F6C5-828F-FB7694D2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Évaluation des facteurs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5E285-45E4-1478-1C01-6BBE5B9D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8E2E6-6F54-4FC8-B2F7-5117D2D0DE0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0796BB-0152-93EA-86E7-3ABF21D3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14</a:t>
            </a:fld>
            <a:endParaRPr lang="fr-FR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8108DB-5BEA-B9E6-75CB-60AC4105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626"/>
            <a:ext cx="9144000" cy="16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8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47402A0-D19E-211C-00DB-BB9C54997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E2C78-B500-860B-4E48-358B7594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Évaluation des facteurs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FAA77C-2B7C-2E41-3E22-F36D655C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AF2-7CD6-43B4-9B37-8A2DE24F5734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8FBCE5-21BF-00A8-AABA-4A852ECD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15</a:t>
            </a:fld>
            <a:endParaRPr lang="fr-FR" noProof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E28F8CC-8739-010B-BB70-832D3DD65D73}"/>
              </a:ext>
            </a:extLst>
          </p:cNvPr>
          <p:cNvSpPr/>
          <p:nvPr/>
        </p:nvSpPr>
        <p:spPr>
          <a:xfrm>
            <a:off x="0" y="4245997"/>
            <a:ext cx="9076719" cy="90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CFD5E1-3EC4-DDB1-9950-899B4799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7" y="1175859"/>
            <a:ext cx="22615026" cy="39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4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8FB037-D745-4AB6-01FF-44810403A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27D61-6231-1A89-EF37-1D604B1B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Évaluation des facteurs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B62124-93D2-E7C1-C49B-F18C92495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B41-5D7B-46F2-99A4-B396889F7C8F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068F6F-1CF1-EFF2-DAFF-28B4872E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16</a:t>
            </a:fld>
            <a:endParaRPr lang="fr-FR" noProof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0F65FE-87AE-CEEE-97F3-BC7F1E5F6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48" y="6777532"/>
            <a:ext cx="5367704" cy="213830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FCFA1F8-9CC4-C117-5569-1077C34BBC88}"/>
              </a:ext>
            </a:extLst>
          </p:cNvPr>
          <p:cNvSpPr/>
          <p:nvPr/>
        </p:nvSpPr>
        <p:spPr>
          <a:xfrm>
            <a:off x="0" y="4245997"/>
            <a:ext cx="9076719" cy="90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507A07-4B99-BB4D-797F-501E0FDE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39225" y="1281252"/>
            <a:ext cx="22014302" cy="38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9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789D9E-1239-AB49-22BA-EED0F886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852AB-AE8D-2E88-70FD-C5197AC0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Évaluation des facteurs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37C0B7-C302-A491-C610-C1B1E7A8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E33C-0547-40D2-B9DF-FF550255B266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8F75A4-574C-03D4-30AC-20479892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17</a:t>
            </a:fld>
            <a:endParaRPr lang="fr-FR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443A-5C68-4E6F-8439-0692081B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206"/>
            <a:ext cx="9144000" cy="16042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89D459-42CA-F674-CB95-EBF98215F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852646"/>
            <a:ext cx="5367704" cy="21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78B723-42EF-4503-CADC-B6E900A4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DC4C29-CB6D-9B13-F53F-37983C7B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18</a:t>
            </a:fld>
            <a:endParaRPr lang="fr-FR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5690E3-54C5-766D-2F38-CB6DF86F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"/>
          <a:stretch>
            <a:fillRect/>
          </a:stretch>
        </p:blipFill>
        <p:spPr>
          <a:xfrm>
            <a:off x="457200" y="874835"/>
            <a:ext cx="8218052" cy="3931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8707A0-DFEF-E69D-5AB1-766931C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Type du Hovercraft</a:t>
            </a:r>
          </a:p>
        </p:txBody>
      </p:sp>
    </p:spTree>
    <p:extLst>
      <p:ext uri="{BB962C8B-B14F-4D97-AF65-F5344CB8AC3E}">
        <p14:creationId xmlns:p14="http://schemas.microsoft.com/office/powerpoint/2010/main" val="185840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4E601-977F-DDF4-CDDD-949852E4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Matrice des solutions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355A51-45D6-596A-C8D8-E49B9000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D444-55C3-4DEF-B15F-1B9C1D7335FF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E48515-6848-3B7F-4875-F589C50B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19</a:t>
            </a:fld>
            <a:endParaRPr lang="fr-FR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E470D4-A64B-CD54-2E28-68C3C990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7" y="965915"/>
            <a:ext cx="8270007" cy="37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2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475D7F-9630-4494-91EA-85E5232E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D57CB-B667-E73C-B8F3-5C39F5DD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Présentation n°1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7211CE-BFDF-5F20-FF0D-E4CA8095C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D9B3F2-F75C-F73B-DA2B-02BDD929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369D-B20A-401E-9BEB-74651A70C239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1FD07-B990-597C-1C76-C3890371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pPr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17695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13EBB9-8A04-5016-1F28-3101C7486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A19CD-92EC-731A-D667-B22EEB7B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Liste des exigences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7927BE-E4D8-2152-EF19-33341B20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27" y="982900"/>
            <a:ext cx="3617946" cy="38465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64F05C-1A82-716D-A9C5-CA91F42E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B112-4471-4395-9ACA-A0341F019DB2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CF8630-0982-E602-7754-C56C2E7C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20</a:t>
            </a:fld>
            <a:endParaRPr lang="fr-FR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DDC888D-DA99-AE8C-1241-A168BDB4ECE3}"/>
              </a:ext>
            </a:extLst>
          </p:cNvPr>
          <p:cNvSpPr/>
          <p:nvPr/>
        </p:nvSpPr>
        <p:spPr>
          <a:xfrm>
            <a:off x="2686627" y="919875"/>
            <a:ext cx="2294214" cy="3635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4582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37D916-5B63-5A23-B382-40880CE3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979D3-86D4-E396-2BE4-5F91648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Liste des exigences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B1466-C2FB-FCFE-5AEB-F3CBA7E6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27" y="982900"/>
            <a:ext cx="3617946" cy="38465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E4C44F-319A-B448-1A15-696406D3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B112-4471-4395-9ACA-A0341F019DB2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1C9CCD-C13A-B97F-B5BB-9F44FAD7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21</a:t>
            </a:fld>
            <a:endParaRPr lang="fr-FR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4FD5D86-D132-4C0E-B8E0-45164A056EAD}"/>
              </a:ext>
            </a:extLst>
          </p:cNvPr>
          <p:cNvSpPr/>
          <p:nvPr/>
        </p:nvSpPr>
        <p:spPr>
          <a:xfrm>
            <a:off x="4872789" y="919875"/>
            <a:ext cx="1588169" cy="3635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87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4FABAA-E9FC-58E6-1EC5-C7283CBF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BB9BB-B3E3-75A7-5B1B-D5DB32C1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noProof="0"/>
              <a:t>Vision / 1</a:t>
            </a:r>
            <a:r>
              <a:rPr lang="fr-FR" sz="4000" baseline="30000" noProof="0"/>
              <a:t>iere</a:t>
            </a:r>
            <a:r>
              <a:rPr lang="fr-FR" sz="4000" noProof="0"/>
              <a:t> concept CAO</a:t>
            </a:r>
            <a:endParaRPr lang="fr-FR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DD40C-812E-13F5-8DBA-D8BA5C6F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60" y="987574"/>
            <a:ext cx="3336256" cy="3898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90FC1-1423-E931-0874-0FE8415B9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4" y="1500185"/>
            <a:ext cx="3562259" cy="287536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A53A3-890C-AD8F-F440-FAAB7A59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5D23-A4DB-4DB0-9DF4-EC1122F5BF46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CD2053-B624-DD6E-B8A2-1055CD0C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86041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8EEA7-EADA-1743-E9B5-E0111B10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Présentation n°2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4BB11C-0DCF-21B2-9B12-40AF8420E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7D476E-91D9-94C0-12BE-F22E93D0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369D-B20A-401E-9BEB-74651A70C239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FC1A3B-034F-C424-3A98-0ACC0E18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pPr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78830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4BF7AD-9EF9-4E49-B87A-DC71D93C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D63D1-2135-82D0-F23F-E5F404FF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Time planning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B23059-D812-101B-C86D-5AC5C73A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6C5E-1B11-4247-B0A9-50B051F7C5B8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F71EAD-CAFB-C1F5-A0F4-761C3CE4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24</a:t>
            </a:fld>
            <a:endParaRPr lang="fr-FR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E5DCFE7-7A10-E877-1CFA-425A1271B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988" y="1371956"/>
            <a:ext cx="8348023" cy="28767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311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85D65-8297-DCF8-DC5D-36136FD7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Rappel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51AC9E-4E8A-3444-B621-F8A88B88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noProof="0"/>
              <a:t>Les facteurs les plus importants:</a:t>
            </a:r>
          </a:p>
          <a:p>
            <a:pPr lvl="1"/>
            <a:r>
              <a:rPr lang="fr-FR" noProof="0"/>
              <a:t>Léger</a:t>
            </a:r>
          </a:p>
          <a:p>
            <a:pPr lvl="1"/>
            <a:r>
              <a:rPr lang="fr-FR" noProof="0"/>
              <a:t>Compact</a:t>
            </a:r>
          </a:p>
          <a:p>
            <a:pPr lvl="1"/>
            <a:r>
              <a:rPr lang="fr-FR" noProof="0"/>
              <a:t>Durable</a:t>
            </a:r>
          </a:p>
          <a:p>
            <a:r>
              <a:rPr lang="fr-FR" noProof="0"/>
              <a:t>Solutions :</a:t>
            </a:r>
          </a:p>
          <a:p>
            <a:pPr lvl="1"/>
            <a:r>
              <a:rPr lang="fr-FR" noProof="0"/>
              <a:t>Open Plenum</a:t>
            </a:r>
          </a:p>
          <a:p>
            <a:pPr lvl="1"/>
            <a:r>
              <a:rPr lang="fr-FR" noProof="0"/>
              <a:t>4 hélices</a:t>
            </a:r>
          </a:p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E4E32-6A3D-B73E-9CC1-FDA67268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19182-876C-1AF9-8972-4061D0BD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25</a:t>
            </a:fld>
            <a:endParaRPr lang="fr-FR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8FACAF-4FD8-E348-4931-DC071642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"/>
          <a:stretch>
            <a:fillRect/>
          </a:stretch>
        </p:blipFill>
        <p:spPr>
          <a:xfrm>
            <a:off x="3521198" y="1952686"/>
            <a:ext cx="5436962" cy="260099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6796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47C7F-D45C-FCE0-D872-F8BFBAD8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3D37B2-3ECF-7C35-CEEF-695C6ADC0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51C005-37C9-BC35-DCC6-31C7F976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369D-B20A-401E-9BEB-74651A70C239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C99DFF-BD94-3BFF-985B-17DD1366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pPr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55886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C6983-7B3D-DC9C-F87C-310EA393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Diagramme architecturale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B8A568-9423-2D6D-2628-39EA25E5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1FA50E-225D-2445-F776-9D6688F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27</a:t>
            </a:fld>
            <a:endParaRPr lang="fr-FR" noProof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E599C4B-6F58-6923-EA2C-539B3BDAE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6C8489-8895-38A2-5B81-098258E4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16" y="1167834"/>
            <a:ext cx="5803533" cy="345536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567F51D-9D92-CB26-BEF4-83807DEB6812}"/>
              </a:ext>
            </a:extLst>
          </p:cNvPr>
          <p:cNvSpPr/>
          <p:nvPr/>
        </p:nvSpPr>
        <p:spPr>
          <a:xfrm>
            <a:off x="3611551" y="2894504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1C0D961-418D-5E04-37BE-BB7866E677E5}"/>
              </a:ext>
            </a:extLst>
          </p:cNvPr>
          <p:cNvSpPr/>
          <p:nvPr/>
        </p:nvSpPr>
        <p:spPr>
          <a:xfrm>
            <a:off x="3611551" y="4184971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D38AA6B-580B-1E34-8729-50F1BB4EED32}"/>
              </a:ext>
            </a:extLst>
          </p:cNvPr>
          <p:cNvSpPr/>
          <p:nvPr/>
        </p:nvSpPr>
        <p:spPr>
          <a:xfrm>
            <a:off x="5088063" y="4184971"/>
            <a:ext cx="644683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619E0FF-209C-1683-43C7-2F5FF5632BE5}"/>
              </a:ext>
            </a:extLst>
          </p:cNvPr>
          <p:cNvSpPr/>
          <p:nvPr/>
        </p:nvSpPr>
        <p:spPr>
          <a:xfrm>
            <a:off x="5157135" y="2894504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29A7E8-B6BF-1584-6E3B-8219E3ABC3D7}"/>
              </a:ext>
            </a:extLst>
          </p:cNvPr>
          <p:cNvSpPr/>
          <p:nvPr/>
        </p:nvSpPr>
        <p:spPr>
          <a:xfrm>
            <a:off x="5219629" y="1511110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D2AF4BF-F8A3-A6E5-96F3-70635BE3FD06}"/>
              </a:ext>
            </a:extLst>
          </p:cNvPr>
          <p:cNvSpPr/>
          <p:nvPr/>
        </p:nvSpPr>
        <p:spPr>
          <a:xfrm>
            <a:off x="2065967" y="2894504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9B07771-14BA-B2E8-B888-4BAF0D28194D}"/>
              </a:ext>
            </a:extLst>
          </p:cNvPr>
          <p:cNvSpPr/>
          <p:nvPr/>
        </p:nvSpPr>
        <p:spPr>
          <a:xfrm>
            <a:off x="6637780" y="4184971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72967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75383A-7D59-D579-F869-F6C77833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CDC39-9286-D994-3852-373B7E30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3187A9-3122-2288-4D5D-961BD46B1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6161314" cy="3394472"/>
          </a:xfrm>
        </p:spPr>
        <p:txBody>
          <a:bodyPr/>
          <a:lstStyle/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281EB4-F705-532F-205D-57913FCA4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5F28-BA96-7FA9-65D8-BD896A42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28</a:t>
            </a:fld>
            <a:endParaRPr lang="fr-FR" noProof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E2130C5-1434-4E75-742F-A1E9BC6A0AC9}"/>
              </a:ext>
            </a:extLst>
          </p:cNvPr>
          <p:cNvGrpSpPr>
            <a:grpSpLocks noChangeAspect="1"/>
          </p:cNvGrpSpPr>
          <p:nvPr/>
        </p:nvGrpSpPr>
        <p:grpSpPr>
          <a:xfrm>
            <a:off x="4657686" y="89864"/>
            <a:ext cx="973857" cy="4906771"/>
            <a:chOff x="7232221" y="0"/>
            <a:chExt cx="1914578" cy="96465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B44AD4E-B6CE-2A31-B0D9-858296B7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04A29F4-C418-F026-5685-4A9E230ED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30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A72E3-3014-CE04-6FC6-066444B0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D9F1A9-D433-C01A-2023-5EA52341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6161314" cy="56521350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  <a:p>
            <a:pPr marL="0" indent="0">
              <a:buNone/>
            </a:pPr>
            <a:br>
              <a:rPr lang="fr-FR" noProof="0"/>
            </a:br>
            <a:endParaRPr lang="fr-FR" noProof="0"/>
          </a:p>
          <a:p>
            <a:r>
              <a:rPr lang="fr-FR" b="1" noProof="0"/>
              <a:t>Capteurs IR (x3)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  <a:p>
            <a:pPr marL="0" indent="0">
              <a:buNone/>
            </a:pPr>
            <a:br>
              <a:rPr lang="fr-FR" noProof="0"/>
            </a:br>
            <a:endParaRPr lang="fr-FR" noProof="0"/>
          </a:p>
          <a:p>
            <a:r>
              <a:rPr lang="fr-FR" b="1" noProof="0"/>
              <a:t>IMU : MPU6050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  <a:p>
            <a:pPr marL="0" indent="0">
              <a:buNone/>
            </a:pPr>
            <a:br>
              <a:rPr lang="fr-FR" noProof="0"/>
            </a:br>
            <a:endParaRPr lang="fr-FR" noProof="0"/>
          </a:p>
          <a:p>
            <a:r>
              <a:rPr lang="fr-FR" b="1" noProof="0"/>
              <a:t>ESC :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  <a:p>
            <a:pPr marL="0" indent="0">
              <a:buNone/>
            </a:pPr>
            <a:br>
              <a:rPr lang="fr-FR" noProof="0"/>
            </a:br>
            <a:endParaRPr lang="fr-FR" noProof="0"/>
          </a:p>
          <a:p>
            <a:r>
              <a:rPr lang="fr-FR" b="1" noProof="0"/>
              <a:t>Moteurs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  <a:p>
            <a:pPr marL="0" indent="0">
              <a:buNone/>
            </a:pPr>
            <a:br>
              <a:rPr lang="fr-FR" noProof="0"/>
            </a:br>
            <a:endParaRPr lang="fr-FR" noProof="0"/>
          </a:p>
          <a:p>
            <a:r>
              <a:rPr lang="fr-FR" b="1" noProof="0"/>
              <a:t>Hélices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  <a:p>
            <a:pPr marL="0" indent="0">
              <a:buNone/>
            </a:pPr>
            <a:br>
              <a:rPr lang="fr-FR" noProof="0"/>
            </a:br>
            <a:endParaRPr lang="fr-FR" noProof="0"/>
          </a:p>
          <a:p>
            <a:r>
              <a:rPr lang="fr-FR" b="1" noProof="0"/>
              <a:t>Protecteurs d’hélices (arrière)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  <a:p>
            <a:pPr marL="0" indent="0">
              <a:buNone/>
            </a:pPr>
            <a:br>
              <a:rPr lang="fr-FR" noProof="0"/>
            </a:br>
            <a:endParaRPr lang="fr-FR" noProof="0"/>
          </a:p>
          <a:p>
            <a:r>
              <a:rPr lang="fr-FR" b="1" noProof="0"/>
              <a:t>Batterie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  <a:p>
            <a:pPr marL="0" indent="0">
              <a:buNone/>
            </a:pPr>
            <a:br>
              <a:rPr lang="fr-FR" noProof="0"/>
            </a:br>
            <a:endParaRPr lang="fr-FR" noProof="0"/>
          </a:p>
          <a:p>
            <a:r>
              <a:rPr lang="fr-FR" b="1" noProof="0"/>
              <a:t>Alimentation du microcontrôleur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AF4FD-2CF1-D3A4-395B-A32F2B8B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04247-6EF5-7E95-113B-FFF76F0B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29</a:t>
            </a:fld>
            <a:endParaRPr lang="fr-FR" noProof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4673C6-63E5-9C20-5230-54753E5E83E3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1875122"/>
            <a:ext cx="4357085" cy="21953140"/>
            <a:chOff x="7232221" y="0"/>
            <a:chExt cx="1914578" cy="96465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CB8727E-2B22-0757-F981-D275CA217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3EEB1DA-A67D-F6C3-8A2B-BD32D8484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2A409BAC-A39F-6E58-6B35-F0F9233AD4A2}"/>
              </a:ext>
            </a:extLst>
          </p:cNvPr>
          <p:cNvSpPr txBox="1">
            <a:spLocks/>
          </p:cNvSpPr>
          <p:nvPr/>
        </p:nvSpPr>
        <p:spPr>
          <a:xfrm>
            <a:off x="291329" y="1200151"/>
            <a:ext cx="492442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30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483518"/>
            <a:ext cx="2664296" cy="432048"/>
          </a:xfrm>
        </p:spPr>
        <p:txBody>
          <a:bodyPr>
            <a:normAutofit fontScale="90000"/>
          </a:bodyPr>
          <a:lstStyle/>
          <a:p>
            <a:r>
              <a:rPr lang="fr-FR" noProof="0"/>
              <a:t>Objectif long terme (3-4 ans)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D92648F-1303-410D-A0BF-0A5B4EAF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982" y="0"/>
            <a:ext cx="5154018" cy="5143500"/>
          </a:xfrm>
          <a:prstGeom prst="rect">
            <a:avLst/>
          </a:prstGeom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BEBE1CF5-B44C-4577-B107-62C117956401}"/>
              </a:ext>
            </a:extLst>
          </p:cNvPr>
          <p:cNvSpPr txBox="1">
            <a:spLocks/>
          </p:cNvSpPr>
          <p:nvPr/>
        </p:nvSpPr>
        <p:spPr>
          <a:xfrm>
            <a:off x="467544" y="1419622"/>
            <a:ext cx="3240360" cy="603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7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noProof="0"/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4BACD3BB-BBD8-4580-B860-C7EA01174250}"/>
              </a:ext>
            </a:extLst>
          </p:cNvPr>
          <p:cNvSpPr txBox="1">
            <a:spLocks/>
          </p:cNvSpPr>
          <p:nvPr/>
        </p:nvSpPr>
        <p:spPr>
          <a:xfrm>
            <a:off x="323528" y="1721445"/>
            <a:ext cx="3240360" cy="603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7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Course de 2+ micro hovercrafts autonomes dans le hall de l’</a:t>
            </a:r>
            <a:r>
              <a:rPr lang="fr-FR" b="1" noProof="0" err="1"/>
              <a:t>ensmm</a:t>
            </a:r>
            <a:endParaRPr lang="fr-FR" b="1" noProof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8FD085F-E70F-47CD-8EE7-E6F2A6C3F3F1}"/>
              </a:ext>
            </a:extLst>
          </p:cNvPr>
          <p:cNvSpPr txBox="1">
            <a:spLocks/>
          </p:cNvSpPr>
          <p:nvPr/>
        </p:nvSpPr>
        <p:spPr>
          <a:xfrm>
            <a:off x="323528" y="3153572"/>
            <a:ext cx="366645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70000"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fr-FR" sz="1400" b="1" noProof="0"/>
              <a:t>Dimensions caractéristiques des hovercrafts :</a:t>
            </a:r>
          </a:p>
          <a:p>
            <a:pPr marL="0" lvl="3"/>
            <a:r>
              <a:rPr lang="fr-FR" sz="1400" b="1" noProof="0">
                <a:solidFill>
                  <a:srgbClr val="02A65D"/>
                </a:solidFill>
              </a:rPr>
              <a:t>entre 10 et 30 cm</a:t>
            </a:r>
          </a:p>
          <a:p>
            <a:pPr marL="0" lvl="3"/>
            <a:endParaRPr lang="fr-FR" sz="24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29730B-FBDE-0BB8-41E7-0659105D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821C-302C-44BA-998E-D857882B7228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4169D-0255-C074-5F6D-21F1A6B9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9801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F16DC5-D268-76AF-7540-31EA997F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1F7FE2-4E89-E8DF-5460-9938973A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0EBBE66B-0860-F9CB-477D-7D0E22C9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 -&gt; </a:t>
            </a:r>
            <a:r>
              <a:rPr lang="fr-FR" noProof="0" err="1"/>
              <a:t>WiFi</a:t>
            </a:r>
            <a:r>
              <a:rPr lang="fr-FR" noProof="0"/>
              <a:t> + PID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82970B-4FFD-B78A-0287-B369ED20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239E69-45BB-3645-DD35-366A8580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30</a:t>
            </a:fld>
            <a:endParaRPr lang="fr-FR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55ABFA-2299-09DE-113A-48A854FE866B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1875122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147AE7F-E65C-8C09-84DE-16FEAD24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FAD6AEE-EBF1-29C0-0187-093253292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6351DB-4699-277C-3A42-1B8031DF00CB}"/>
              </a:ext>
            </a:extLst>
          </p:cNvPr>
          <p:cNvSpPr txBox="1">
            <a:spLocks/>
          </p:cNvSpPr>
          <p:nvPr/>
        </p:nvSpPr>
        <p:spPr>
          <a:xfrm>
            <a:off x="457200" y="531636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</a:t>
            </a:r>
          </a:p>
          <a:p>
            <a:pPr marL="457200" lvl="1" indent="0">
              <a:buNone/>
            </a:pPr>
            <a:r>
              <a:rPr lang="fr-FR" noProof="0"/>
              <a:t>	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212FB99-FDD7-4E61-DD60-634A999750FE}"/>
              </a:ext>
            </a:extLst>
          </p:cNvPr>
          <p:cNvSpPr txBox="1">
            <a:spLocks/>
          </p:cNvSpPr>
          <p:nvPr/>
        </p:nvSpPr>
        <p:spPr>
          <a:xfrm>
            <a:off x="457200" y="9432585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B39E2E4-56F3-2C34-CBFB-225192C0FF37}"/>
              </a:ext>
            </a:extLst>
          </p:cNvPr>
          <p:cNvSpPr txBox="1">
            <a:spLocks/>
          </p:cNvSpPr>
          <p:nvPr/>
        </p:nvSpPr>
        <p:spPr>
          <a:xfrm>
            <a:off x="457200" y="1354880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53BDDDB-7DF1-4588-A440-9F7ABB194371}"/>
              </a:ext>
            </a:extLst>
          </p:cNvPr>
          <p:cNvSpPr txBox="1">
            <a:spLocks/>
          </p:cNvSpPr>
          <p:nvPr/>
        </p:nvSpPr>
        <p:spPr>
          <a:xfrm>
            <a:off x="457200" y="18007917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63DA462-C76F-FC23-B433-C3E1B234E838}"/>
              </a:ext>
            </a:extLst>
          </p:cNvPr>
          <p:cNvSpPr txBox="1">
            <a:spLocks/>
          </p:cNvSpPr>
          <p:nvPr/>
        </p:nvSpPr>
        <p:spPr>
          <a:xfrm>
            <a:off x="457200" y="2246703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C7169D9-1855-E595-5721-84001C2BCF03}"/>
              </a:ext>
            </a:extLst>
          </p:cNvPr>
          <p:cNvSpPr txBox="1">
            <a:spLocks/>
          </p:cNvSpPr>
          <p:nvPr/>
        </p:nvSpPr>
        <p:spPr>
          <a:xfrm>
            <a:off x="457200" y="26926147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826A188-F7FF-1DA8-14DC-DF49CC08D15C}"/>
              </a:ext>
            </a:extLst>
          </p:cNvPr>
          <p:cNvSpPr txBox="1">
            <a:spLocks/>
          </p:cNvSpPr>
          <p:nvPr/>
        </p:nvSpPr>
        <p:spPr>
          <a:xfrm>
            <a:off x="457200" y="3138526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DFFD13E-C669-1271-E6F4-BEAB10E9A12C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5D0A4DC-DD1D-4F0B-9747-52B26BDB2092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11BBE78-6C3C-C1C7-7BE5-2E8BFBCA2AA5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75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A74F11-C62B-7E6E-8442-A3578F2F9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E40A9-DE0D-1838-DCDB-8CB5AC19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F39A8E9-E38C-F07F-0A2A-CC26B2F73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3390446"/>
            <a:ext cx="8229600" cy="3394472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B4477D-4533-5637-D97B-F1AC09F6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395A4-7168-4A75-EDAE-845DF8D3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31</a:t>
            </a:fld>
            <a:endParaRPr lang="fr-FR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0649FEB-D6C5-CBC9-D21F-94D81591F0CC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78367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83EB993-DFA0-BE06-E5A8-E352BFD3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CF27662-4288-5E7B-2A68-88CA049D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2546C0-AC89-C09C-39B0-B4E626AFBBEA}"/>
              </a:ext>
            </a:extLst>
          </p:cNvPr>
          <p:cNvSpPr txBox="1">
            <a:spLocks/>
          </p:cNvSpPr>
          <p:nvPr/>
        </p:nvSpPr>
        <p:spPr>
          <a:xfrm>
            <a:off x="457200" y="122651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</a:t>
            </a:r>
          </a:p>
          <a:p>
            <a:pPr marL="457200" lvl="1" indent="0">
              <a:buNone/>
            </a:pPr>
            <a:r>
              <a:rPr lang="fr-FR" noProof="0"/>
              <a:t>	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0D7DE65-E467-768A-A844-A3A01E7F6C31}"/>
              </a:ext>
            </a:extLst>
          </p:cNvPr>
          <p:cNvSpPr txBox="1">
            <a:spLocks/>
          </p:cNvSpPr>
          <p:nvPr/>
        </p:nvSpPr>
        <p:spPr>
          <a:xfrm>
            <a:off x="457200" y="534272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49E500D-115B-D491-B6DD-95CE79AACECC}"/>
              </a:ext>
            </a:extLst>
          </p:cNvPr>
          <p:cNvSpPr txBox="1">
            <a:spLocks/>
          </p:cNvSpPr>
          <p:nvPr/>
        </p:nvSpPr>
        <p:spPr>
          <a:xfrm>
            <a:off x="457200" y="945894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7C1A738-EA8D-40BA-0C0A-E41B38191938}"/>
              </a:ext>
            </a:extLst>
          </p:cNvPr>
          <p:cNvSpPr txBox="1">
            <a:spLocks/>
          </p:cNvSpPr>
          <p:nvPr/>
        </p:nvSpPr>
        <p:spPr>
          <a:xfrm>
            <a:off x="457200" y="1391806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3F5D6BB-2534-284D-82F9-2CA0479BCDCE}"/>
              </a:ext>
            </a:extLst>
          </p:cNvPr>
          <p:cNvSpPr txBox="1">
            <a:spLocks/>
          </p:cNvSpPr>
          <p:nvPr/>
        </p:nvSpPr>
        <p:spPr>
          <a:xfrm>
            <a:off x="457200" y="1837717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DD6A415-49EE-1BE6-D1B0-D0E0E7779FD0}"/>
              </a:ext>
            </a:extLst>
          </p:cNvPr>
          <p:cNvSpPr txBox="1">
            <a:spLocks/>
          </p:cNvSpPr>
          <p:nvPr/>
        </p:nvSpPr>
        <p:spPr>
          <a:xfrm>
            <a:off x="457200" y="2283629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4BDFD37-22DC-6526-0176-EAADEFBB5B4C}"/>
              </a:ext>
            </a:extLst>
          </p:cNvPr>
          <p:cNvSpPr txBox="1">
            <a:spLocks/>
          </p:cNvSpPr>
          <p:nvPr/>
        </p:nvSpPr>
        <p:spPr>
          <a:xfrm>
            <a:off x="457200" y="2729540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19A7048C-E393-B5B8-BC29-4B467451DF02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96EBC5F-FF74-E178-8DB4-9402EEDC4C39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1940E2E-A537-4599-009E-470E85A8F08A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95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AA5097-E3B3-3A14-9B6A-F463C153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C24BB-082D-6CDB-0778-C8941BDF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0A912035-E8B8-D0BD-8E4D-1385CDE0F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6960960"/>
            <a:ext cx="8229600" cy="3394472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21069-5087-C127-366D-D5316CD5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75B420-6CF8-BBBB-8935-83EF850E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32</a:t>
            </a:fld>
            <a:endParaRPr lang="fr-FR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4CD21A-619D-DB9A-B679-2691D806F718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2566280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F972047-9521-6470-802E-416B6CAC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F5D0243-B52D-F435-4D73-A17A5AE7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F012CE-1965-AA26-F924-8985D1B4246C}"/>
              </a:ext>
            </a:extLst>
          </p:cNvPr>
          <p:cNvSpPr txBox="1">
            <a:spLocks/>
          </p:cNvSpPr>
          <p:nvPr/>
        </p:nvSpPr>
        <p:spPr>
          <a:xfrm>
            <a:off x="457200" y="-351965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</a:t>
            </a:r>
          </a:p>
          <a:p>
            <a:pPr marL="457200" lvl="1" indent="0">
              <a:buNone/>
            </a:pPr>
            <a:r>
              <a:rPr lang="fr-FR" noProof="0"/>
              <a:t>	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DB8B250-FE99-24DD-710E-F0A7754352C5}"/>
              </a:ext>
            </a:extLst>
          </p:cNvPr>
          <p:cNvSpPr txBox="1">
            <a:spLocks/>
          </p:cNvSpPr>
          <p:nvPr/>
        </p:nvSpPr>
        <p:spPr>
          <a:xfrm>
            <a:off x="457200" y="127147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A9AA03C-D7CD-9D4B-E754-E879CFBBF891}"/>
              </a:ext>
            </a:extLst>
          </p:cNvPr>
          <p:cNvSpPr txBox="1">
            <a:spLocks/>
          </p:cNvSpPr>
          <p:nvPr/>
        </p:nvSpPr>
        <p:spPr>
          <a:xfrm>
            <a:off x="457200" y="538769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721252B-42E6-5AEB-E4C1-247060D6D568}"/>
              </a:ext>
            </a:extLst>
          </p:cNvPr>
          <p:cNvSpPr txBox="1">
            <a:spLocks/>
          </p:cNvSpPr>
          <p:nvPr/>
        </p:nvSpPr>
        <p:spPr>
          <a:xfrm>
            <a:off x="457200" y="984680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0EB21DE-331F-1754-C273-A09F3143A5D2}"/>
              </a:ext>
            </a:extLst>
          </p:cNvPr>
          <p:cNvSpPr txBox="1">
            <a:spLocks/>
          </p:cNvSpPr>
          <p:nvPr/>
        </p:nvSpPr>
        <p:spPr>
          <a:xfrm>
            <a:off x="457200" y="1430592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804BCE0-6FAD-337A-CE58-D9F03D666495}"/>
              </a:ext>
            </a:extLst>
          </p:cNvPr>
          <p:cNvSpPr txBox="1">
            <a:spLocks/>
          </p:cNvSpPr>
          <p:nvPr/>
        </p:nvSpPr>
        <p:spPr>
          <a:xfrm>
            <a:off x="457200" y="1876503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C8BC6B3-DDFA-E38D-8883-7BCFC0D007F5}"/>
              </a:ext>
            </a:extLst>
          </p:cNvPr>
          <p:cNvSpPr txBox="1">
            <a:spLocks/>
          </p:cNvSpPr>
          <p:nvPr/>
        </p:nvSpPr>
        <p:spPr>
          <a:xfrm>
            <a:off x="457200" y="2322415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6B92F6F-D93B-AC3B-F895-B231536DE2F5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FEA2469-971C-99E0-2CB7-381CF2C89739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49E5B84-650B-EA42-5320-2FAC0920F3DA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6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5A791E7-7036-06DC-935A-2EFF9976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6D79D-2C0F-26EA-D951-F2EC1395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152FDDC-2493-0BFC-950C-E52A7F6EE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11133950"/>
            <a:ext cx="8229600" cy="3394472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D25CEE-6DA1-F870-6A3B-64593AA9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12F294-BDB1-B33C-C35D-ACFF42CB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33</a:t>
            </a:fld>
            <a:endParaRPr lang="fr-FR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003C37D-32FD-938C-8C49-FDAA7FB2CEF4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5282287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54D0C45-F518-4971-3238-68EEA9FE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F054975-E4DF-BB01-4419-3CA1F6634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69C8C5-1530-8C7C-AEC7-7DA3F2A7F6C4}"/>
              </a:ext>
            </a:extLst>
          </p:cNvPr>
          <p:cNvSpPr txBox="1">
            <a:spLocks/>
          </p:cNvSpPr>
          <p:nvPr/>
        </p:nvSpPr>
        <p:spPr>
          <a:xfrm>
            <a:off x="457200" y="-701773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</a:t>
            </a:r>
          </a:p>
          <a:p>
            <a:pPr marL="457200" lvl="1" indent="0">
              <a:buNone/>
            </a:pPr>
            <a:r>
              <a:rPr lang="fr-FR" noProof="0"/>
              <a:t>	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4CA1F05-D0A6-36B5-9AA8-77F168D9D830}"/>
              </a:ext>
            </a:extLst>
          </p:cNvPr>
          <p:cNvSpPr txBox="1">
            <a:spLocks/>
          </p:cNvSpPr>
          <p:nvPr/>
        </p:nvSpPr>
        <p:spPr>
          <a:xfrm>
            <a:off x="457200" y="-331517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C19BD27-23D8-D4D9-8171-337E906ED8BE}"/>
              </a:ext>
            </a:extLst>
          </p:cNvPr>
          <p:cNvSpPr txBox="1">
            <a:spLocks/>
          </p:cNvSpPr>
          <p:nvPr/>
        </p:nvSpPr>
        <p:spPr>
          <a:xfrm>
            <a:off x="457200" y="121470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 -&gt; </a:t>
            </a:r>
            <a:r>
              <a:rPr lang="fr-FR" noProof="0" err="1"/>
              <a:t>laarge</a:t>
            </a:r>
            <a:r>
              <a:rPr lang="fr-FR" noProof="0"/>
              <a:t> avec moteur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831D096-50CD-7EBD-B71B-570CDF2B3D6D}"/>
              </a:ext>
            </a:extLst>
          </p:cNvPr>
          <p:cNvSpPr txBox="1">
            <a:spLocks/>
          </p:cNvSpPr>
          <p:nvPr/>
        </p:nvSpPr>
        <p:spPr>
          <a:xfrm>
            <a:off x="457200" y="567381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2C8172B-470B-4139-EE23-424D791AD234}"/>
              </a:ext>
            </a:extLst>
          </p:cNvPr>
          <p:cNvSpPr txBox="1">
            <a:spLocks/>
          </p:cNvSpPr>
          <p:nvPr/>
        </p:nvSpPr>
        <p:spPr>
          <a:xfrm>
            <a:off x="457200" y="1013293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B1FA003-7B5C-EB12-569A-E3FCC22B493B}"/>
              </a:ext>
            </a:extLst>
          </p:cNvPr>
          <p:cNvSpPr txBox="1">
            <a:spLocks/>
          </p:cNvSpPr>
          <p:nvPr/>
        </p:nvSpPr>
        <p:spPr>
          <a:xfrm>
            <a:off x="457200" y="1459204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2F7BF4C-4D83-E8D6-5B75-F90A9EDB9B7B}"/>
              </a:ext>
            </a:extLst>
          </p:cNvPr>
          <p:cNvSpPr txBox="1">
            <a:spLocks/>
          </p:cNvSpPr>
          <p:nvPr/>
        </p:nvSpPr>
        <p:spPr>
          <a:xfrm>
            <a:off x="457200" y="1905116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81772C1B-5F4B-EF85-53D8-A3F250D45EAD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25D83C3-1573-CE98-4E0F-9C3951671ADF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3479D41-8823-11E4-E98F-F2B0FE945E6B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70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1D84D3-E41C-6449-25FC-F6B8420E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16A76-4B48-4716-ADB2-1D8A237C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F76564A-56F7-6414-6180-DBDD7DB9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15572953"/>
            <a:ext cx="8229600" cy="3394472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BD29F4-42B6-E8D5-3C3E-DF2159A2B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BC33A-9830-0D6E-7A32-8294807E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34</a:t>
            </a:fld>
            <a:endParaRPr lang="fr-FR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5E7C8B7-ABCD-C4E1-ACEB-C8CD4EFC66C5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7818678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4F2043C-03F7-E175-4F3D-EBCE33245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8CD8AB0-0344-5619-5E2B-9E73D48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F2BD1-697C-7B58-0244-D8758A241A30}"/>
              </a:ext>
            </a:extLst>
          </p:cNvPr>
          <p:cNvSpPr txBox="1">
            <a:spLocks/>
          </p:cNvSpPr>
          <p:nvPr/>
        </p:nvSpPr>
        <p:spPr>
          <a:xfrm>
            <a:off x="457200" y="-1145673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</a:t>
            </a:r>
          </a:p>
          <a:p>
            <a:pPr marL="457200" lvl="1" indent="0">
              <a:buNone/>
            </a:pPr>
            <a:r>
              <a:rPr lang="fr-FR" noProof="0"/>
              <a:t>	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99B8342-27B2-B3DE-B2D0-41BA594BBC7F}"/>
              </a:ext>
            </a:extLst>
          </p:cNvPr>
          <p:cNvSpPr txBox="1">
            <a:spLocks/>
          </p:cNvSpPr>
          <p:nvPr/>
        </p:nvSpPr>
        <p:spPr>
          <a:xfrm>
            <a:off x="457200" y="-734051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B0DF3DD-80CB-18AF-496E-3C76FCB94884}"/>
              </a:ext>
            </a:extLst>
          </p:cNvPr>
          <p:cNvSpPr txBox="1">
            <a:spLocks/>
          </p:cNvSpPr>
          <p:nvPr/>
        </p:nvSpPr>
        <p:spPr>
          <a:xfrm>
            <a:off x="457200" y="-400807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9DEC0F2-4A3C-D725-8979-5BC9835DFF53}"/>
              </a:ext>
            </a:extLst>
          </p:cNvPr>
          <p:cNvSpPr txBox="1">
            <a:spLocks/>
          </p:cNvSpPr>
          <p:nvPr/>
        </p:nvSpPr>
        <p:spPr>
          <a:xfrm>
            <a:off x="457200" y="123481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6FE345B-3B93-1C45-092E-0A01434F13C6}"/>
              </a:ext>
            </a:extLst>
          </p:cNvPr>
          <p:cNvSpPr txBox="1">
            <a:spLocks/>
          </p:cNvSpPr>
          <p:nvPr/>
        </p:nvSpPr>
        <p:spPr>
          <a:xfrm>
            <a:off x="457200" y="5693928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31AFA20-7424-C4AE-7CA1-E66C31CFB253}"/>
              </a:ext>
            </a:extLst>
          </p:cNvPr>
          <p:cNvSpPr txBox="1">
            <a:spLocks/>
          </p:cNvSpPr>
          <p:nvPr/>
        </p:nvSpPr>
        <p:spPr>
          <a:xfrm>
            <a:off x="457200" y="1015304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18D0E65-BDB5-F212-8433-8D2FEBC1A66B}"/>
              </a:ext>
            </a:extLst>
          </p:cNvPr>
          <p:cNvSpPr txBox="1">
            <a:spLocks/>
          </p:cNvSpPr>
          <p:nvPr/>
        </p:nvSpPr>
        <p:spPr>
          <a:xfrm>
            <a:off x="457200" y="14612158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92E07E9-69BE-65B7-6974-7058D5A8CFAA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FAB3F9D-FCF7-84B6-4ED1-D974879AEE61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506BE7A-0DE4-40DC-845E-E05CA1FE9402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62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A9F32-18EC-5A5E-7A15-C2588668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/>
              <a:t>Moteur: le plus petit à 2s</a:t>
            </a:r>
            <a:br>
              <a:rPr lang="fr-FR" noProof="0"/>
            </a:br>
            <a:r>
              <a:rPr lang="fr-FR" noProof="0"/>
              <a:t>-&gt; puissance n’est pas un problème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10FD560-76B0-59D6-ED3B-BE1D97496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120" y="1200150"/>
            <a:ext cx="5357760" cy="3394075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F4EE41-BB1F-59F6-8B3B-CF40650F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5994C5-333D-D4D5-6E17-FE4524E5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35</a:t>
            </a:fld>
            <a:endParaRPr lang="fr-FR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A2FF3-4F05-BD6E-4582-721631DA4D13}"/>
              </a:ext>
            </a:extLst>
          </p:cNvPr>
          <p:cNvSpPr/>
          <p:nvPr/>
        </p:nvSpPr>
        <p:spPr>
          <a:xfrm>
            <a:off x="4208997" y="1655379"/>
            <a:ext cx="762766" cy="3111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75085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A617E9-9336-D5FC-3B4D-0D0F7A38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D289F-D67A-9AE9-6844-CD0E937B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BE1B4583-8C1B-68E6-C64D-689248346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20028576"/>
            <a:ext cx="8229600" cy="3394472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71CABC-0716-91F3-A0D0-F6A43F65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636DE3-DC8B-B0AF-3A79-E489C1CE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36</a:t>
            </a:fld>
            <a:endParaRPr lang="fr-FR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83E37C1-A738-D644-B19B-D127261AA3F6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10316969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8A14FFC-EAF3-0804-7878-9AE58F09E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3627906-CC08-F191-D538-FFB18A2F5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1CDD23-F3BC-69D0-9F84-161E9903F300}"/>
              </a:ext>
            </a:extLst>
          </p:cNvPr>
          <p:cNvSpPr txBox="1">
            <a:spLocks/>
          </p:cNvSpPr>
          <p:nvPr/>
        </p:nvSpPr>
        <p:spPr>
          <a:xfrm>
            <a:off x="457200" y="-1591235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</a:t>
            </a:r>
          </a:p>
          <a:p>
            <a:pPr marL="457200" lvl="1" indent="0">
              <a:buNone/>
            </a:pPr>
            <a:r>
              <a:rPr lang="fr-FR" noProof="0"/>
              <a:t>	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B89E485-4BD8-3167-A784-7738F999DE27}"/>
              </a:ext>
            </a:extLst>
          </p:cNvPr>
          <p:cNvSpPr txBox="1">
            <a:spLocks/>
          </p:cNvSpPr>
          <p:nvPr/>
        </p:nvSpPr>
        <p:spPr>
          <a:xfrm>
            <a:off x="457200" y="-1179614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9F17C8-5D8B-2FFE-EDC7-C6A08C8E0EBB}"/>
              </a:ext>
            </a:extLst>
          </p:cNvPr>
          <p:cNvSpPr txBox="1">
            <a:spLocks/>
          </p:cNvSpPr>
          <p:nvPr/>
        </p:nvSpPr>
        <p:spPr>
          <a:xfrm>
            <a:off x="457200" y="-7679925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F9002F6-B4BA-126C-0B72-8FBAC270E0C1}"/>
              </a:ext>
            </a:extLst>
          </p:cNvPr>
          <p:cNvSpPr txBox="1">
            <a:spLocks/>
          </p:cNvSpPr>
          <p:nvPr/>
        </p:nvSpPr>
        <p:spPr>
          <a:xfrm>
            <a:off x="457200" y="-376509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6B2943F-0758-5026-640E-496B763DEE26}"/>
              </a:ext>
            </a:extLst>
          </p:cNvPr>
          <p:cNvSpPr txBox="1">
            <a:spLocks/>
          </p:cNvSpPr>
          <p:nvPr/>
        </p:nvSpPr>
        <p:spPr>
          <a:xfrm>
            <a:off x="457200" y="1238305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F6A41787-921E-7F20-E2B0-6A650D0F04D9}"/>
              </a:ext>
            </a:extLst>
          </p:cNvPr>
          <p:cNvSpPr txBox="1">
            <a:spLocks/>
          </p:cNvSpPr>
          <p:nvPr/>
        </p:nvSpPr>
        <p:spPr>
          <a:xfrm>
            <a:off x="457200" y="5697420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20A075F-4C2C-7480-1395-B6AEE0BCA731}"/>
              </a:ext>
            </a:extLst>
          </p:cNvPr>
          <p:cNvSpPr txBox="1">
            <a:spLocks/>
          </p:cNvSpPr>
          <p:nvPr/>
        </p:nvSpPr>
        <p:spPr>
          <a:xfrm>
            <a:off x="457200" y="10156535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2882A362-E957-93C8-BD1D-25E461D5672E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0394DD8-5F41-DBAA-2913-1B3FCF3CC588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DF3B06C-D1CE-3465-0F6C-0AB90BCF6BE5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88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4FDE35-B811-7FC8-233B-C71C2913C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5D0C7-72A7-F848-9683-1A148AFF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C5837A7-75FE-0EF1-E9FD-9F9556EA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24502604"/>
            <a:ext cx="8229600" cy="3394472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E572CF-AA8B-81D7-CDE2-1B29D60C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7F2A2E-FA27-0901-B2BF-EEFE333A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37</a:t>
            </a:fld>
            <a:endParaRPr lang="fr-FR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16D6055-4CDD-F92C-F3D9-56DAB9007529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13081962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CEA0646-DA15-B285-701E-2875232C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A370261-16F1-DDFE-C011-8AA45897B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B0B93F-96CC-1DDC-4388-8476B1739CCB}"/>
              </a:ext>
            </a:extLst>
          </p:cNvPr>
          <p:cNvSpPr txBox="1">
            <a:spLocks/>
          </p:cNvSpPr>
          <p:nvPr/>
        </p:nvSpPr>
        <p:spPr>
          <a:xfrm>
            <a:off x="457200" y="-2038638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</a:t>
            </a:r>
          </a:p>
          <a:p>
            <a:pPr marL="457200" lvl="1" indent="0">
              <a:buNone/>
            </a:pPr>
            <a:r>
              <a:rPr lang="fr-FR" noProof="0"/>
              <a:t>	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14C4A36-469A-D9F7-DD89-12B9BB92E490}"/>
              </a:ext>
            </a:extLst>
          </p:cNvPr>
          <p:cNvSpPr txBox="1">
            <a:spLocks/>
          </p:cNvSpPr>
          <p:nvPr/>
        </p:nvSpPr>
        <p:spPr>
          <a:xfrm>
            <a:off x="457200" y="-1627017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8621135-5823-93F7-3137-9851718CA72B}"/>
              </a:ext>
            </a:extLst>
          </p:cNvPr>
          <p:cNvSpPr txBox="1">
            <a:spLocks/>
          </p:cNvSpPr>
          <p:nvPr/>
        </p:nvSpPr>
        <p:spPr>
          <a:xfrm>
            <a:off x="457200" y="-1215395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60C7BB-C6B1-27FA-5116-30AFD748FB8A}"/>
              </a:ext>
            </a:extLst>
          </p:cNvPr>
          <p:cNvSpPr txBox="1">
            <a:spLocks/>
          </p:cNvSpPr>
          <p:nvPr/>
        </p:nvSpPr>
        <p:spPr>
          <a:xfrm>
            <a:off x="457200" y="-7694838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4BB4C4F-CB41-E23F-5BB7-841D9761F794}"/>
              </a:ext>
            </a:extLst>
          </p:cNvPr>
          <p:cNvSpPr txBox="1">
            <a:spLocks/>
          </p:cNvSpPr>
          <p:nvPr/>
        </p:nvSpPr>
        <p:spPr>
          <a:xfrm>
            <a:off x="457200" y="-323572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FC8DBC1-CEDF-EA91-091E-A63DBA400264}"/>
              </a:ext>
            </a:extLst>
          </p:cNvPr>
          <p:cNvSpPr txBox="1">
            <a:spLocks/>
          </p:cNvSpPr>
          <p:nvPr/>
        </p:nvSpPr>
        <p:spPr>
          <a:xfrm>
            <a:off x="457200" y="122339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74797E3-3657-C24A-1812-D0746FA5BEF8}"/>
              </a:ext>
            </a:extLst>
          </p:cNvPr>
          <p:cNvSpPr txBox="1">
            <a:spLocks/>
          </p:cNvSpPr>
          <p:nvPr/>
        </p:nvSpPr>
        <p:spPr>
          <a:xfrm>
            <a:off x="457200" y="5682507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ABF3A9A-5DDE-CC69-2338-B7ADED35820D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271EDB2-744B-D908-49D9-684F2D24F476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5951E1D-CE6F-FB97-9F6F-7BBED9547B1A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2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B816E6-AA58-24C9-23A4-7E7208A00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72E75-6C7D-5FCF-8A10-471934C7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17A779A-62EC-C005-EF97-A828B48B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28943967"/>
            <a:ext cx="8229600" cy="3394472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7BBF15-EB05-83C2-E010-69AF79C1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14D6E8-A51E-CAC1-6C47-501965C3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38</a:t>
            </a:fld>
            <a:endParaRPr lang="fr-FR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D864A7C-5126-CF5A-3B19-604C6D8F3A8A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15313553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EE50AB6-6FCE-6A6D-913B-6799C4AE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0261090-6572-FC3C-9C53-6D6A0F52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5765C-250D-1D95-938D-B87A8123C346}"/>
              </a:ext>
            </a:extLst>
          </p:cNvPr>
          <p:cNvSpPr txBox="1">
            <a:spLocks/>
          </p:cNvSpPr>
          <p:nvPr/>
        </p:nvSpPr>
        <p:spPr>
          <a:xfrm>
            <a:off x="457200" y="-248277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</a:t>
            </a:r>
          </a:p>
          <a:p>
            <a:pPr marL="457200" lvl="1" indent="0">
              <a:buNone/>
            </a:pPr>
            <a:r>
              <a:rPr lang="fr-FR" noProof="0"/>
              <a:t>	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B53DF26-47FD-B026-5F23-9F996F4DCBAE}"/>
              </a:ext>
            </a:extLst>
          </p:cNvPr>
          <p:cNvSpPr txBox="1">
            <a:spLocks/>
          </p:cNvSpPr>
          <p:nvPr/>
        </p:nvSpPr>
        <p:spPr>
          <a:xfrm>
            <a:off x="457200" y="-2071153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A429A92-5A69-9742-EFBC-B206C5BB7898}"/>
              </a:ext>
            </a:extLst>
          </p:cNvPr>
          <p:cNvSpPr txBox="1">
            <a:spLocks/>
          </p:cNvSpPr>
          <p:nvPr/>
        </p:nvSpPr>
        <p:spPr>
          <a:xfrm>
            <a:off x="457200" y="-1659531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6688611-C8B7-6594-08F5-1E5CE323BA19}"/>
              </a:ext>
            </a:extLst>
          </p:cNvPr>
          <p:cNvSpPr txBox="1">
            <a:spLocks/>
          </p:cNvSpPr>
          <p:nvPr/>
        </p:nvSpPr>
        <p:spPr>
          <a:xfrm>
            <a:off x="457200" y="-1213620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D73B9D7E-C913-A29E-A2E7-18BD3DC84115}"/>
              </a:ext>
            </a:extLst>
          </p:cNvPr>
          <p:cNvSpPr txBox="1">
            <a:spLocks/>
          </p:cNvSpPr>
          <p:nvPr/>
        </p:nvSpPr>
        <p:spPr>
          <a:xfrm>
            <a:off x="457200" y="-767708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67CE376-A0A6-0845-5832-A584CA82505A}"/>
              </a:ext>
            </a:extLst>
          </p:cNvPr>
          <p:cNvSpPr txBox="1">
            <a:spLocks/>
          </p:cNvSpPr>
          <p:nvPr/>
        </p:nvSpPr>
        <p:spPr>
          <a:xfrm>
            <a:off x="457200" y="-321797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B763C946-42EC-0F92-449E-8D6D2F247811}"/>
              </a:ext>
            </a:extLst>
          </p:cNvPr>
          <p:cNvSpPr txBox="1">
            <a:spLocks/>
          </p:cNvSpPr>
          <p:nvPr/>
        </p:nvSpPr>
        <p:spPr>
          <a:xfrm>
            <a:off x="457200" y="124114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7154BABF-E7E4-33FA-D49B-ACD23B6CB195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357136D-EFFC-4006-5603-372D11A8C278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D8DFDC8-3B88-9911-D565-10D7FB58060C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7DA858A2-1C40-B446-D576-4F61CE4864FA}"/>
              </a:ext>
            </a:extLst>
          </p:cNvPr>
          <p:cNvSpPr txBox="1">
            <a:spLocks/>
          </p:cNvSpPr>
          <p:nvPr/>
        </p:nvSpPr>
        <p:spPr>
          <a:xfrm>
            <a:off x="467544" y="550917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</p:spTree>
    <p:extLst>
      <p:ext uri="{BB962C8B-B14F-4D97-AF65-F5344CB8AC3E}">
        <p14:creationId xmlns:p14="http://schemas.microsoft.com/office/powerpoint/2010/main" val="196936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A3759E1-C3C8-4DE8-BC88-BF391C743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DEBA7-BA91-D0BC-AF07-0CF23464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4B50938D-DAAB-45F6-DF5A-E81F2CAC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28943967"/>
            <a:ext cx="8229600" cy="3394472"/>
          </a:xfrm>
        </p:spPr>
        <p:txBody>
          <a:bodyPr/>
          <a:lstStyle/>
          <a:p>
            <a:r>
              <a:rPr lang="fr-FR" b="1" noProof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Processeur à 2 cœurs</a:t>
            </a:r>
          </a:p>
          <a:p>
            <a:pPr lvl="1"/>
            <a:r>
              <a:rPr lang="fr-FR" noProof="0"/>
              <a:t>Compacité</a:t>
            </a:r>
          </a:p>
          <a:p>
            <a:pPr lvl="1"/>
            <a:r>
              <a:rPr lang="fr-FR" noProof="0"/>
              <a:t>Wi-Fi &amp; Bluetooth</a:t>
            </a:r>
          </a:p>
          <a:p>
            <a:pPr lvl="1"/>
            <a:r>
              <a:rPr lang="fr-FR" noProof="0"/>
              <a:t>Nombre suffisant d’entrées/sorties (I/O)</a:t>
            </a:r>
          </a:p>
          <a:p>
            <a:pPr lvl="1"/>
            <a:r>
              <a:rPr lang="fr-FR" noProof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E5E51F-2F95-3FE7-10EC-CDB180F9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9517E-3D4B-8438-AC3A-ADB52D49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39</a:t>
            </a:fld>
            <a:endParaRPr lang="fr-FR" noProof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C2CC5C-AA5E-7F5D-FFCE-E863398648DE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17848931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A2478BA-0366-B627-190C-333902F60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473725-0DBF-5CB3-8BDD-C1B99EC4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97E51-AAFF-9885-C219-015696B35051}"/>
              </a:ext>
            </a:extLst>
          </p:cNvPr>
          <p:cNvSpPr txBox="1">
            <a:spLocks/>
          </p:cNvSpPr>
          <p:nvPr/>
        </p:nvSpPr>
        <p:spPr>
          <a:xfrm>
            <a:off x="457200" y="-248277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Capteurs analogiques </a:t>
            </a:r>
          </a:p>
          <a:p>
            <a:pPr marL="457200" lvl="1" indent="0">
              <a:buNone/>
            </a:pPr>
            <a:r>
              <a:rPr lang="fr-FR" noProof="0"/>
              <a:t>	→ seuil dynamique ajustable</a:t>
            </a:r>
          </a:p>
          <a:p>
            <a:pPr lvl="1"/>
            <a:r>
              <a:rPr lang="fr-FR" noProof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691CC15-9EAA-FA81-887A-AE90D14170FE}"/>
              </a:ext>
            </a:extLst>
          </p:cNvPr>
          <p:cNvSpPr txBox="1">
            <a:spLocks/>
          </p:cNvSpPr>
          <p:nvPr/>
        </p:nvSpPr>
        <p:spPr>
          <a:xfrm>
            <a:off x="457200" y="-2071153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6 DOF</a:t>
            </a:r>
          </a:p>
          <a:p>
            <a:pPr lvl="1"/>
            <a:r>
              <a:rPr lang="fr-FR" noProof="0"/>
              <a:t>Légère (&lt; 2 g)</a:t>
            </a:r>
          </a:p>
          <a:p>
            <a:pPr lvl="1"/>
            <a:r>
              <a:rPr lang="fr-FR" noProof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678E17B-99BA-EDAE-6568-77D0337D7AA8}"/>
              </a:ext>
            </a:extLst>
          </p:cNvPr>
          <p:cNvSpPr txBox="1">
            <a:spLocks/>
          </p:cNvSpPr>
          <p:nvPr/>
        </p:nvSpPr>
        <p:spPr>
          <a:xfrm>
            <a:off x="457200" y="-1659531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Contrôle de 4 moteurs</a:t>
            </a:r>
          </a:p>
          <a:p>
            <a:pPr lvl="1"/>
            <a:r>
              <a:rPr lang="fr-FR" noProof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 </a:t>
            </a:r>
            <a:endParaRPr lang="fr-FR" noProof="0"/>
          </a:p>
          <a:p>
            <a:pPr lvl="1"/>
            <a:r>
              <a:rPr lang="fr-FR" noProof="0"/>
              <a:t>Courant max : 35 A</a:t>
            </a:r>
          </a:p>
          <a:p>
            <a:pPr lvl="1"/>
            <a:r>
              <a:rPr lang="fr-FR" noProof="0"/>
              <a:t>Tension : 2S–4S (7,4 V – 14,8 V)</a:t>
            </a:r>
          </a:p>
          <a:p>
            <a:pPr lvl="1"/>
            <a:r>
              <a:rPr lang="fr-FR" noProof="0"/>
              <a:t>Poids : 3,6 g</a:t>
            </a:r>
          </a:p>
          <a:p>
            <a:pPr lvl="1"/>
            <a:r>
              <a:rPr lang="fr-FR" noProof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385495A-29E3-DABA-7D8A-3D9F00CFF3DA}"/>
              </a:ext>
            </a:extLst>
          </p:cNvPr>
          <p:cNvSpPr txBox="1">
            <a:spLocks/>
          </p:cNvSpPr>
          <p:nvPr/>
        </p:nvSpPr>
        <p:spPr>
          <a:xfrm>
            <a:off x="457200" y="-1213620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noProof="0"/>
              <a:t>	-&gt; (~12 000 kV – 20 000 kV)</a:t>
            </a:r>
          </a:p>
          <a:p>
            <a:pPr lvl="1"/>
            <a:r>
              <a:rPr lang="fr-FR" noProof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Poids : 4 × 4,4 g</a:t>
            </a:r>
          </a:p>
          <a:p>
            <a:pPr lvl="1"/>
            <a:r>
              <a:rPr lang="fr-FR" noProof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D296CBE2-52BA-B066-F8C7-A166354F70B7}"/>
              </a:ext>
            </a:extLst>
          </p:cNvPr>
          <p:cNvSpPr txBox="1">
            <a:spLocks/>
          </p:cNvSpPr>
          <p:nvPr/>
        </p:nvSpPr>
        <p:spPr>
          <a:xfrm>
            <a:off x="457200" y="-767708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minimale</a:t>
            </a:r>
          </a:p>
          <a:p>
            <a:pPr lvl="1"/>
            <a:r>
              <a:rPr lang="fr-FR" noProof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Gemfan</a:t>
            </a:r>
            <a:r>
              <a:rPr lang="fr-FR" noProof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1B1E8FB-3FE4-95B5-09D3-321213DE1584}"/>
              </a:ext>
            </a:extLst>
          </p:cNvPr>
          <p:cNvSpPr txBox="1">
            <a:spLocks/>
          </p:cNvSpPr>
          <p:nvPr/>
        </p:nvSpPr>
        <p:spPr>
          <a:xfrm>
            <a:off x="457200" y="-321797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Taille compacte</a:t>
            </a:r>
          </a:p>
          <a:p>
            <a:pPr lvl="1"/>
            <a:r>
              <a:rPr lang="fr-FR" noProof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 err="1"/>
              <a:t>BetaFPV</a:t>
            </a:r>
            <a:r>
              <a:rPr lang="fr-FR" noProof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531D82-499A-1442-5540-B18919E944E9}"/>
              </a:ext>
            </a:extLst>
          </p:cNvPr>
          <p:cNvSpPr txBox="1">
            <a:spLocks/>
          </p:cNvSpPr>
          <p:nvPr/>
        </p:nvSpPr>
        <p:spPr>
          <a:xfrm>
            <a:off x="457200" y="-3405660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Tension : 2S</a:t>
            </a:r>
          </a:p>
          <a:p>
            <a:pPr lvl="1"/>
            <a:r>
              <a:rPr lang="fr-FR" noProof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CNHL 2S HV – 450 mAh</a:t>
            </a:r>
          </a:p>
          <a:p>
            <a:pPr lvl="1"/>
            <a:r>
              <a:rPr lang="fr-FR" noProof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D107F226-C84D-4E97-0A95-C4AA2556F55B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B7E4E43-FF33-F10F-271A-E9EB8E8E1395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539A18F-BFC3-8327-E0E3-3994CF3F90F9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99A7FE66-D426-E355-55DA-C59D414BF425}"/>
              </a:ext>
            </a:extLst>
          </p:cNvPr>
          <p:cNvSpPr txBox="1">
            <a:spLocks/>
          </p:cNvSpPr>
          <p:nvPr/>
        </p:nvSpPr>
        <p:spPr>
          <a:xfrm>
            <a:off x="467544" y="121981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/>
              <a:t>Alimentation du microcontrôleur</a:t>
            </a:r>
          </a:p>
          <a:p>
            <a:pPr marL="457200" lvl="1" indent="0">
              <a:buNone/>
            </a:pPr>
            <a:r>
              <a:rPr lang="fr-FR" b="1" noProof="0"/>
              <a:t>Besoins :</a:t>
            </a:r>
            <a:endParaRPr lang="fr-FR" noProof="0"/>
          </a:p>
          <a:p>
            <a:pPr lvl="1"/>
            <a:r>
              <a:rPr lang="fr-FR" noProof="0"/>
              <a:t>5 V, ~0,8 A</a:t>
            </a:r>
          </a:p>
          <a:p>
            <a:pPr lvl="1"/>
            <a:r>
              <a:rPr lang="fr-FR" noProof="0"/>
              <a:t>Compacte et économique</a:t>
            </a:r>
          </a:p>
          <a:p>
            <a:pPr marL="457200" lvl="1" indent="0">
              <a:buNone/>
            </a:pPr>
            <a:r>
              <a:rPr lang="fr-FR" b="1" noProof="0"/>
              <a:t>Solution :</a:t>
            </a:r>
            <a:endParaRPr lang="fr-FR" noProof="0"/>
          </a:p>
          <a:p>
            <a:pPr lvl="1"/>
            <a:r>
              <a:rPr lang="fr-FR" noProof="0"/>
              <a:t>BEC </a:t>
            </a:r>
            <a:r>
              <a:rPr lang="fr-FR" noProof="0" err="1"/>
              <a:t>Flywoo</a:t>
            </a:r>
            <a:r>
              <a:rPr lang="fr-FR" noProof="0"/>
              <a:t> V2.0 – 5 V / 2 A</a:t>
            </a:r>
          </a:p>
        </p:txBody>
      </p:sp>
    </p:spTree>
    <p:extLst>
      <p:ext uri="{BB962C8B-B14F-4D97-AF65-F5344CB8AC3E}">
        <p14:creationId xmlns:p14="http://schemas.microsoft.com/office/powerpoint/2010/main" val="19826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E2CCAB3-EC39-4222-A01B-7364353ABBEF}"/>
              </a:ext>
            </a:extLst>
          </p:cNvPr>
          <p:cNvSpPr/>
          <p:nvPr/>
        </p:nvSpPr>
        <p:spPr>
          <a:xfrm>
            <a:off x="2483768" y="269318"/>
            <a:ext cx="5184576" cy="4680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noProof="0">
                <a:cs typeface="Calibri" panose="020F0502020204030204" pitchFamily="34" charset="0"/>
              </a:rPr>
              <a:t>Le circuit</a:t>
            </a:r>
            <a:endParaRPr lang="fr-FR" sz="2400" noProof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4A2B695-B682-4ADE-80DC-6CD401314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360" y="620976"/>
            <a:ext cx="2458153" cy="661456"/>
          </a:xfrm>
        </p:spPr>
        <p:txBody>
          <a:bodyPr>
            <a:noAutofit/>
          </a:bodyPr>
          <a:lstStyle/>
          <a:p>
            <a:pPr marL="0" lvl="3" indent="0">
              <a:buNone/>
            </a:pPr>
            <a:r>
              <a:rPr lang="fr-FR" sz="1400" noProof="0"/>
              <a:t>Bandes blanches au sol pour une relocalisation ”alternée” en x et en y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4A4054E-DD1C-48B2-8671-1ABE0BCA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97" y="1619672"/>
            <a:ext cx="242386" cy="25692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D1398D7-FFD2-45CC-8805-906445BC5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39" y="3450114"/>
            <a:ext cx="242386" cy="256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6459FA-CFC0-47C2-8230-2AEED924AAA1}"/>
              </a:ext>
            </a:extLst>
          </p:cNvPr>
          <p:cNvSpPr/>
          <p:nvPr/>
        </p:nvSpPr>
        <p:spPr>
          <a:xfrm flipV="1">
            <a:off x="5215503" y="1805428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7FEBC-1248-429A-8AEE-3C0985E7DE7A}"/>
              </a:ext>
            </a:extLst>
          </p:cNvPr>
          <p:cNvSpPr/>
          <p:nvPr/>
        </p:nvSpPr>
        <p:spPr>
          <a:xfrm flipV="1">
            <a:off x="3608585" y="1785059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8C19F4-31EA-4C84-9C75-EB134E5B063D}"/>
              </a:ext>
            </a:extLst>
          </p:cNvPr>
          <p:cNvSpPr/>
          <p:nvPr/>
        </p:nvSpPr>
        <p:spPr>
          <a:xfrm rot="5400000" flipV="1">
            <a:off x="4399386" y="951322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13823-9439-46A2-A73A-8B725CF75341}"/>
              </a:ext>
            </a:extLst>
          </p:cNvPr>
          <p:cNvSpPr/>
          <p:nvPr/>
        </p:nvSpPr>
        <p:spPr>
          <a:xfrm rot="5400000" flipV="1">
            <a:off x="4410519" y="4308532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107D8-B7C7-4621-836F-F62284C216AB}"/>
              </a:ext>
            </a:extLst>
          </p:cNvPr>
          <p:cNvSpPr/>
          <p:nvPr/>
        </p:nvSpPr>
        <p:spPr>
          <a:xfrm flipV="1">
            <a:off x="5215503" y="3450114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0B6268-E517-4D86-87A6-1DAC05F29251}"/>
              </a:ext>
            </a:extLst>
          </p:cNvPr>
          <p:cNvSpPr/>
          <p:nvPr/>
        </p:nvSpPr>
        <p:spPr>
          <a:xfrm flipV="1">
            <a:off x="3608585" y="3450114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6FBE0-D42B-4B1D-AFE2-1C7CDC734590}"/>
              </a:ext>
            </a:extLst>
          </p:cNvPr>
          <p:cNvSpPr/>
          <p:nvPr/>
        </p:nvSpPr>
        <p:spPr>
          <a:xfrm flipV="1">
            <a:off x="5215503" y="2639336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3457B1-C568-4F2B-8900-C45907E81AF1}"/>
              </a:ext>
            </a:extLst>
          </p:cNvPr>
          <p:cNvSpPr/>
          <p:nvPr/>
        </p:nvSpPr>
        <p:spPr>
          <a:xfrm flipV="1">
            <a:off x="3601854" y="2641685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22A8F0D-0C98-4C1A-817B-704B1873DA22}"/>
              </a:ext>
            </a:extLst>
          </p:cNvPr>
          <p:cNvSpPr/>
          <p:nvPr/>
        </p:nvSpPr>
        <p:spPr>
          <a:xfrm>
            <a:off x="5433676" y="2745710"/>
            <a:ext cx="144016" cy="21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8202E30-1421-4B18-AD36-10EE8FA2A8E6}"/>
              </a:ext>
            </a:extLst>
          </p:cNvPr>
          <p:cNvSpPr/>
          <p:nvPr/>
        </p:nvSpPr>
        <p:spPr>
          <a:xfrm>
            <a:off x="5686141" y="2747368"/>
            <a:ext cx="144016" cy="21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B735776-6F24-47EE-A785-704C6E0004DA}"/>
              </a:ext>
            </a:extLst>
          </p:cNvPr>
          <p:cNvCxnSpPr>
            <a:cxnSpLocks/>
          </p:cNvCxnSpPr>
          <p:nvPr/>
        </p:nvCxnSpPr>
        <p:spPr>
          <a:xfrm flipV="1">
            <a:off x="2699792" y="4227934"/>
            <a:ext cx="0" cy="50405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EE6DA53-E719-4068-AFA5-83200FD6729A}"/>
              </a:ext>
            </a:extLst>
          </p:cNvPr>
          <p:cNvCxnSpPr>
            <a:cxnSpLocks/>
          </p:cNvCxnSpPr>
          <p:nvPr/>
        </p:nvCxnSpPr>
        <p:spPr>
          <a:xfrm>
            <a:off x="2699792" y="4721794"/>
            <a:ext cx="50405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351F024C-6AD3-429F-B787-6DE4DFE28719}"/>
              </a:ext>
            </a:extLst>
          </p:cNvPr>
          <p:cNvSpPr txBox="1">
            <a:spLocks/>
          </p:cNvSpPr>
          <p:nvPr/>
        </p:nvSpPr>
        <p:spPr>
          <a:xfrm>
            <a:off x="3203848" y="4543941"/>
            <a:ext cx="288032" cy="33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400" noProof="0"/>
              <a:t>x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22AE226-0ED5-49DF-BEE7-FB833FA6D438}"/>
              </a:ext>
            </a:extLst>
          </p:cNvPr>
          <p:cNvSpPr txBox="1">
            <a:spLocks/>
          </p:cNvSpPr>
          <p:nvPr/>
        </p:nvSpPr>
        <p:spPr>
          <a:xfrm>
            <a:off x="2555776" y="3897837"/>
            <a:ext cx="288032" cy="33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400" noProof="0"/>
              <a:t>y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218EB8A-4BFE-4B6F-8F33-4CCB1F87490A}"/>
              </a:ext>
            </a:extLst>
          </p:cNvPr>
          <p:cNvSpPr txBox="1">
            <a:spLocks/>
          </p:cNvSpPr>
          <p:nvPr/>
        </p:nvSpPr>
        <p:spPr>
          <a:xfrm>
            <a:off x="5931106" y="2664537"/>
            <a:ext cx="1665230" cy="949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200" b="1" noProof="0"/>
              <a:t>Micro hovercrafts qui doivent tourner autour de 2 balises</a:t>
            </a:r>
          </a:p>
          <a:p>
            <a:pPr marL="0" lvl="3" indent="0">
              <a:buFont typeface="Arial" panose="020B0604020202020204" pitchFamily="34" charset="0"/>
              <a:buNone/>
            </a:pPr>
            <a:endParaRPr lang="fr-FR" sz="1200" b="1" noProof="0">
              <a:solidFill>
                <a:srgbClr val="02A65D"/>
              </a:solidFill>
            </a:endParaRP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DFCC3818-9ABD-4DBA-BF04-E38DC3075C26}"/>
              </a:ext>
            </a:extLst>
          </p:cNvPr>
          <p:cNvSpPr txBox="1">
            <a:spLocks/>
          </p:cNvSpPr>
          <p:nvPr/>
        </p:nvSpPr>
        <p:spPr>
          <a:xfrm>
            <a:off x="5063225" y="4248093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None/>
            </a:pPr>
            <a:r>
              <a:rPr lang="fr-FR" sz="1400" b="1" noProof="0">
                <a:solidFill>
                  <a:srgbClr val="02A65D"/>
                </a:solidFill>
              </a:rPr>
              <a:t>Recalage en x et </a:t>
            </a:r>
            <a:r>
              <a:rPr lang="fr-FR" sz="1400" b="1" noProof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6F11ED6-D70F-4D44-A4B0-B993B208ACA8}"/>
              </a:ext>
            </a:extLst>
          </p:cNvPr>
          <p:cNvSpPr txBox="1">
            <a:spLocks/>
          </p:cNvSpPr>
          <p:nvPr/>
        </p:nvSpPr>
        <p:spPr>
          <a:xfrm>
            <a:off x="2590129" y="1599291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400" b="1" noProof="0">
                <a:solidFill>
                  <a:srgbClr val="02A65D"/>
                </a:solidFill>
              </a:rPr>
              <a:t>Recalage en y et </a:t>
            </a:r>
            <a:r>
              <a:rPr lang="fr-FR" sz="1400" b="1" noProof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86909293-59BF-41CC-8467-1E8F74D38057}"/>
              </a:ext>
            </a:extLst>
          </p:cNvPr>
          <p:cNvSpPr txBox="1">
            <a:spLocks/>
          </p:cNvSpPr>
          <p:nvPr/>
        </p:nvSpPr>
        <p:spPr>
          <a:xfrm>
            <a:off x="2624486" y="2399043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None/>
            </a:pPr>
            <a:r>
              <a:rPr lang="fr-FR" sz="1400" b="1" noProof="0">
                <a:solidFill>
                  <a:srgbClr val="02A65D"/>
                </a:solidFill>
              </a:rPr>
              <a:t>Recalage en y et </a:t>
            </a:r>
            <a:r>
              <a:rPr lang="fr-FR" sz="1400" b="1" noProof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ACD51AFB-9C70-4571-B693-D1219F36F690}"/>
              </a:ext>
            </a:extLst>
          </p:cNvPr>
          <p:cNvSpPr txBox="1">
            <a:spLocks/>
          </p:cNvSpPr>
          <p:nvPr/>
        </p:nvSpPr>
        <p:spPr>
          <a:xfrm>
            <a:off x="2624486" y="3239261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None/>
            </a:pPr>
            <a:r>
              <a:rPr lang="fr-FR" sz="1400" b="1" noProof="0">
                <a:solidFill>
                  <a:srgbClr val="02A65D"/>
                </a:solidFill>
              </a:rPr>
              <a:t>Recalage en y et </a:t>
            </a:r>
            <a:r>
              <a:rPr lang="fr-FR" sz="1400" b="1" noProof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>
              <a:solidFill>
                <a:srgbClr val="02A65D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A90E8-BC42-0450-A717-944B0EDA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1CA9-5BB6-4AD1-8E86-EB70C82CDE09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A7CCA1-45B9-BED6-5CC2-C2FAC0C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25992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14F313B-D5E2-682F-A6D0-75FEC7B5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96547-D2CA-3D44-B942-5B312557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Diagramme architecturale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EA06F4-EC7F-75E1-0B8A-3EE0ADFC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3FF48C-BDD2-F169-A5FB-668FECAF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40</a:t>
            </a:fld>
            <a:endParaRPr lang="fr-FR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7CF2992-F38B-68B2-2288-409DF0EA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16" y="1169138"/>
            <a:ext cx="5803533" cy="34553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F37312-33E4-0792-381B-596DFA5B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46" y="3894534"/>
            <a:ext cx="785141" cy="6638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E29AB92-ABAB-6B2A-9C92-D49D61773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865" y="3894534"/>
            <a:ext cx="569236" cy="61855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E51BAB1-2FD0-B6A8-F1DC-9103B4104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t="28778" r="22891" b="24987"/>
          <a:stretch>
            <a:fillRect/>
          </a:stretch>
        </p:blipFill>
        <p:spPr bwMode="auto">
          <a:xfrm>
            <a:off x="3433658" y="2542445"/>
            <a:ext cx="858225" cy="7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7AFD6F-871F-A769-B4EE-ECB91FD39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4"/>
          <a:stretch>
            <a:fillRect/>
          </a:stretch>
        </p:blipFill>
        <p:spPr bwMode="auto">
          <a:xfrm>
            <a:off x="5032300" y="2560867"/>
            <a:ext cx="835349" cy="7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50FADC2-41E2-F6D9-5218-9B9733E5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40" y="1246735"/>
            <a:ext cx="801943" cy="7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E322B5B-A8A2-D0B4-8853-2D019C66E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5173" y="3822417"/>
            <a:ext cx="654942" cy="75973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71FF240-73B6-D60F-0E9D-7D44BF5AD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9596" y="3702833"/>
            <a:ext cx="1671409" cy="992399"/>
          </a:xfrm>
          <a:prstGeom prst="rect">
            <a:avLst/>
          </a:prstGeom>
        </p:spPr>
      </p:pic>
      <p:pic>
        <p:nvPicPr>
          <p:cNvPr id="5134" name="Picture 14" descr="Image 1 of 3">
            <a:extLst>
              <a:ext uri="{FF2B5EF4-FFF2-40B4-BE49-F238E27FC236}">
                <a16:creationId xmlns:a16="http://schemas.microsoft.com/office/drawing/2014/main" id="{974A221C-9590-A000-C51A-635A18DE4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13216" r="6842" b="8865"/>
          <a:stretch>
            <a:fillRect/>
          </a:stretch>
        </p:blipFill>
        <p:spPr bwMode="auto">
          <a:xfrm>
            <a:off x="1938791" y="2612260"/>
            <a:ext cx="676275" cy="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3D6E9A1-5075-772B-C840-7FD812689958}"/>
              </a:ext>
            </a:extLst>
          </p:cNvPr>
          <p:cNvSpPr/>
          <p:nvPr/>
        </p:nvSpPr>
        <p:spPr>
          <a:xfrm>
            <a:off x="2827111" y="2622096"/>
            <a:ext cx="510719" cy="221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9843471-044F-99A1-A0ED-9ED685B2F16B}"/>
              </a:ext>
            </a:extLst>
          </p:cNvPr>
          <p:cNvSpPr txBox="1"/>
          <p:nvPr/>
        </p:nvSpPr>
        <p:spPr>
          <a:xfrm>
            <a:off x="2960914" y="2895600"/>
            <a:ext cx="376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noProof="0">
                <a:solidFill>
                  <a:srgbClr val="000000"/>
                </a:solidFill>
              </a:rPr>
              <a:t>5V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D9A13BF-8C47-1517-9E42-C6195067624B}"/>
              </a:ext>
            </a:extLst>
          </p:cNvPr>
          <p:cNvCxnSpPr>
            <a:cxnSpLocks/>
          </p:cNvCxnSpPr>
          <p:nvPr/>
        </p:nvCxnSpPr>
        <p:spPr>
          <a:xfrm>
            <a:off x="2276929" y="3297291"/>
            <a:ext cx="0" cy="5292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F7D46718-7686-C1DD-A719-6246883C9E4B}"/>
              </a:ext>
            </a:extLst>
          </p:cNvPr>
          <p:cNvSpPr txBox="1"/>
          <p:nvPr/>
        </p:nvSpPr>
        <p:spPr>
          <a:xfrm>
            <a:off x="2216329" y="3400697"/>
            <a:ext cx="456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noProof="0" err="1">
                <a:solidFill>
                  <a:srgbClr val="000000"/>
                </a:solidFill>
              </a:rPr>
              <a:t>V</a:t>
            </a:r>
            <a:r>
              <a:rPr lang="fr-FR" sz="600" noProof="0" err="1">
                <a:solidFill>
                  <a:srgbClr val="000000"/>
                </a:solidFill>
              </a:rPr>
              <a:t>bat</a:t>
            </a:r>
            <a:endParaRPr lang="fr-FR" sz="600" noProof="0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A9BCCB6-5A49-2299-D597-2B84CE418896}"/>
              </a:ext>
            </a:extLst>
          </p:cNvPr>
          <p:cNvSpPr txBox="1"/>
          <p:nvPr/>
        </p:nvSpPr>
        <p:spPr>
          <a:xfrm>
            <a:off x="2854052" y="4226463"/>
            <a:ext cx="456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noProof="0" err="1">
                <a:solidFill>
                  <a:srgbClr val="000000"/>
                </a:solidFill>
              </a:rPr>
              <a:t>V</a:t>
            </a:r>
            <a:r>
              <a:rPr lang="fr-FR" sz="700" noProof="0" err="1">
                <a:solidFill>
                  <a:srgbClr val="000000"/>
                </a:solidFill>
              </a:rPr>
              <a:t>bat</a:t>
            </a:r>
            <a:endParaRPr lang="fr-FR" sz="800" noProof="0">
              <a:solidFill>
                <a:srgbClr val="000000"/>
              </a:solidFill>
            </a:endParaRPr>
          </a:p>
        </p:txBody>
      </p:sp>
      <p:pic>
        <p:nvPicPr>
          <p:cNvPr id="5136" name="Picture 16" descr="Smartphone mit leerem weißen Bildschirm Mobiltelefon isoliert auf weißem  Hintergrund | Premium Foto">
            <a:extLst>
              <a:ext uri="{FF2B5EF4-FFF2-40B4-BE49-F238E27FC236}">
                <a16:creationId xmlns:a16="http://schemas.microsoft.com/office/drawing/2014/main" id="{7F482FAE-77CF-BA3D-5D87-D0EE43EDE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7" r="24292"/>
          <a:stretch>
            <a:fillRect/>
          </a:stretch>
        </p:blipFill>
        <p:spPr bwMode="auto">
          <a:xfrm rot="16200000">
            <a:off x="3542639" y="1210528"/>
            <a:ext cx="620011" cy="78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E28B53-8153-F4D1-0A25-7ECF86D85B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387" y="1500517"/>
            <a:ext cx="176230" cy="19404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6DC6077-6A8D-1CE1-7563-DE387D27F0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3246" y="1515222"/>
            <a:ext cx="178813" cy="1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21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16E5-6CBF-458A-966A-54495CD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err="1"/>
              <a:t>Chassis</a:t>
            </a:r>
            <a:endParaRPr lang="fr-FR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1CBA2B-D2F9-675A-3D06-110A0E6F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2803071" cy="3394472"/>
          </a:xfrm>
        </p:spPr>
        <p:txBody>
          <a:bodyPr/>
          <a:lstStyle/>
          <a:p>
            <a:pPr marL="0" indent="0">
              <a:buNone/>
            </a:pPr>
            <a:r>
              <a:rPr lang="fr-FR" b="1" noProof="0"/>
              <a:t>Besoins :</a:t>
            </a:r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5B4B02-10A4-60C9-BA08-58DE58FA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943E33-AB2C-061A-61B3-61FB841F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41</a:t>
            </a:fld>
            <a:endParaRPr lang="fr-FR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C5ADDDB-3EE7-F859-5CCC-2BA05B430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896" y="1063229"/>
            <a:ext cx="6281669" cy="34828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DD66C20-F13B-44E1-D875-398829006989}"/>
              </a:ext>
            </a:extLst>
          </p:cNvPr>
          <p:cNvSpPr txBox="1">
            <a:spLocks/>
          </p:cNvSpPr>
          <p:nvPr/>
        </p:nvSpPr>
        <p:spPr>
          <a:xfrm>
            <a:off x="0" y="1646635"/>
            <a:ext cx="2803071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noProof="0"/>
              <a:t>Le plus léger possible</a:t>
            </a:r>
          </a:p>
          <a:p>
            <a:pPr lvl="1"/>
            <a:r>
              <a:rPr lang="fr-FR" noProof="0"/>
              <a:t>Compact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B1C680C-5726-1710-BD6D-6A08806578D2}"/>
              </a:ext>
            </a:extLst>
          </p:cNvPr>
          <p:cNvSpPr/>
          <p:nvPr/>
        </p:nvSpPr>
        <p:spPr>
          <a:xfrm>
            <a:off x="2742896" y="1326587"/>
            <a:ext cx="6281668" cy="4719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69EF940-6F49-A6CB-BDF6-A1F74E189859}"/>
              </a:ext>
            </a:extLst>
          </p:cNvPr>
          <p:cNvSpPr/>
          <p:nvPr/>
        </p:nvSpPr>
        <p:spPr>
          <a:xfrm>
            <a:off x="2742896" y="2244972"/>
            <a:ext cx="6281668" cy="4719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7E9D750-CA3C-8F96-1656-18AD4EBD6DEA}"/>
              </a:ext>
            </a:extLst>
          </p:cNvPr>
          <p:cNvCxnSpPr/>
          <p:nvPr/>
        </p:nvCxnSpPr>
        <p:spPr>
          <a:xfrm>
            <a:off x="7749666" y="3021967"/>
            <a:ext cx="45467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5ECC735-BD47-C656-3D6D-35784A2DC9B8}"/>
              </a:ext>
            </a:extLst>
          </p:cNvPr>
          <p:cNvCxnSpPr>
            <a:cxnSpLocks/>
          </p:cNvCxnSpPr>
          <p:nvPr/>
        </p:nvCxnSpPr>
        <p:spPr>
          <a:xfrm>
            <a:off x="6553200" y="2466796"/>
            <a:ext cx="101962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D8E5E5B-E96F-D377-3FB7-06720760445E}"/>
              </a:ext>
            </a:extLst>
          </p:cNvPr>
          <p:cNvCxnSpPr>
            <a:cxnSpLocks/>
          </p:cNvCxnSpPr>
          <p:nvPr/>
        </p:nvCxnSpPr>
        <p:spPr>
          <a:xfrm>
            <a:off x="6553199" y="1563284"/>
            <a:ext cx="101962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E9279FE-23A4-97A6-C64D-3CFC77CC58AB}"/>
              </a:ext>
            </a:extLst>
          </p:cNvPr>
          <p:cNvCxnSpPr/>
          <p:nvPr/>
        </p:nvCxnSpPr>
        <p:spPr>
          <a:xfrm>
            <a:off x="5880101" y="3372903"/>
            <a:ext cx="45467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58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1F8F78-8A2D-935B-D44C-B36869F5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C4B06-06B7-8D88-202F-33B05451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err="1"/>
              <a:t>Chassis</a:t>
            </a:r>
            <a:endParaRPr lang="fr-FR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AE1993-7C0D-8D9E-D387-EA8FC19C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275909" cy="3394472"/>
          </a:xfrm>
        </p:spPr>
        <p:txBody>
          <a:bodyPr>
            <a:normAutofit/>
          </a:bodyPr>
          <a:lstStyle/>
          <a:p>
            <a:r>
              <a:rPr lang="fr-FR" sz="2400" b="1" noProof="0"/>
              <a:t>Besoins :</a:t>
            </a:r>
          </a:p>
          <a:p>
            <a:pPr lvl="1"/>
            <a:r>
              <a:rPr lang="fr-FR" sz="2000" noProof="0"/>
              <a:t>Le plus léger possible</a:t>
            </a:r>
          </a:p>
          <a:p>
            <a:pPr lvl="1"/>
            <a:r>
              <a:rPr lang="fr-FR" sz="2000" noProof="0"/>
              <a:t>Compact</a:t>
            </a:r>
          </a:p>
          <a:p>
            <a:pPr marL="457200" lvl="1" indent="0">
              <a:buNone/>
            </a:pPr>
            <a:endParaRPr lang="fr-FR" sz="2000" noProof="0"/>
          </a:p>
          <a:p>
            <a:r>
              <a:rPr lang="fr-FR" sz="2400" b="1" noProof="0"/>
              <a:t>Solution :</a:t>
            </a:r>
          </a:p>
          <a:p>
            <a:pPr lvl="1"/>
            <a:r>
              <a:rPr lang="fr-FR" sz="2000" noProof="0"/>
              <a:t>Bois de 3 mm</a:t>
            </a:r>
          </a:p>
          <a:p>
            <a:pPr lvl="1"/>
            <a:r>
              <a:rPr lang="fr-FR" sz="2000" noProof="0"/>
              <a:t>Mousse de 10 mm</a:t>
            </a:r>
          </a:p>
          <a:p>
            <a:pPr lvl="2"/>
            <a:r>
              <a:rPr lang="fr-FR" sz="1800" noProof="0" err="1"/>
              <a:t>Polystyrol</a:t>
            </a:r>
            <a:endParaRPr lang="fr-FR" sz="1800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9CF03A-23BE-A676-62C9-376F5349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A0F3BF-8253-E497-888D-0795437F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42</a:t>
            </a:fld>
            <a:endParaRPr lang="fr-FR" noProof="0"/>
          </a:p>
        </p:txBody>
      </p:sp>
      <p:pic>
        <p:nvPicPr>
          <p:cNvPr id="1026" name="Picture 2" descr="Polystyrol expandiert (EPS) und Phenolharzhartschaumplatten —  Energieinstitut Vorarlberg">
            <a:extLst>
              <a:ext uri="{FF2B5EF4-FFF2-40B4-BE49-F238E27FC236}">
                <a16:creationId xmlns:a16="http://schemas.microsoft.com/office/drawing/2014/main" id="{6A81AF28-4B05-C7C7-99C9-884B4BD7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56" y="2927699"/>
            <a:ext cx="2939142" cy="1653267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mm Sperrholz Platte Birke Multiplex Bastelholz ZUSCHNITT Holz Platten  33€/m²">
            <a:extLst>
              <a:ext uri="{FF2B5EF4-FFF2-40B4-BE49-F238E27FC236}">
                <a16:creationId xmlns:a16="http://schemas.microsoft.com/office/drawing/2014/main" id="{ECEADBC3-B536-EB4F-AF53-AE8DF0B4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32" y="414065"/>
            <a:ext cx="2322189" cy="2322189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14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BB6BA-B725-38BC-1567-9BBB7E3A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CAO</a:t>
            </a:r>
          </a:p>
        </p:txBody>
      </p:sp>
      <p:pic>
        <p:nvPicPr>
          <p:cNvPr id="7" name="Inhaltsplatzhalter 6" descr="Ein Bild, das Cartoon, Geburtstagstorte, Schuh enthält.&#10;&#10;KI-generierte Inhalte können fehlerhaft sein.">
            <a:extLst>
              <a:ext uri="{FF2B5EF4-FFF2-40B4-BE49-F238E27FC236}">
                <a16:creationId xmlns:a16="http://schemas.microsoft.com/office/drawing/2014/main" id="{1DDA0C0D-AC5A-B0E3-21FC-72ADD9E2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539" r="8085" b="2710"/>
          <a:stretch>
            <a:fillRect/>
          </a:stretch>
        </p:blipFill>
        <p:spPr>
          <a:xfrm>
            <a:off x="651875" y="1059696"/>
            <a:ext cx="3095913" cy="320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A3BC38-F506-8290-30AD-F3AFD1B8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D8F679-8484-1943-BEAE-2F85864C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43</a:t>
            </a:fld>
            <a:endParaRPr lang="fr-FR" noProof="0"/>
          </a:p>
        </p:txBody>
      </p:sp>
      <p:pic>
        <p:nvPicPr>
          <p:cNvPr id="11" name="Grafik 10" descr="Ein Bild, das Zeichnung, Entwurf, Kinderkunst, Design enthält.&#10;&#10;KI-generierte Inhalte können fehlerhaft sein.">
            <a:extLst>
              <a:ext uri="{FF2B5EF4-FFF2-40B4-BE49-F238E27FC236}">
                <a16:creationId xmlns:a16="http://schemas.microsoft.com/office/drawing/2014/main" id="{8F66ECF4-FA5F-C558-25B0-2F2E2A2B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t="5424" r="5787" b="8701"/>
          <a:stretch>
            <a:fillRect/>
          </a:stretch>
        </p:blipFill>
        <p:spPr>
          <a:xfrm>
            <a:off x="9704790" y="1059697"/>
            <a:ext cx="1838085" cy="3204000"/>
          </a:xfrm>
          <a:prstGeom prst="rect">
            <a:avLst/>
          </a:prstGeom>
        </p:spPr>
      </p:pic>
      <p:pic>
        <p:nvPicPr>
          <p:cNvPr id="8" name="Grafik 7" descr="Ein Bild, das Text, Diagramm, Schrift, Zeichnung enthält.&#10;&#10;KI-generierte Inhalte können fehlerhaft sein.">
            <a:extLst>
              <a:ext uri="{FF2B5EF4-FFF2-40B4-BE49-F238E27FC236}">
                <a16:creationId xmlns:a16="http://schemas.microsoft.com/office/drawing/2014/main" id="{E3CF1569-2DCB-89FD-B5DA-442F4B4B2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331" y="1059696"/>
            <a:ext cx="4504285" cy="3209173"/>
          </a:xfrm>
          <a:prstGeom prst="rect">
            <a:avLst/>
          </a:prstGeom>
        </p:spPr>
      </p:pic>
      <p:pic>
        <p:nvPicPr>
          <p:cNvPr id="14" name="Grafik 13" descr="Ein Bild, das Mobiliar, Tisch, elektrische Säge, Werkzeug enthält.&#10;&#10;KI-generierte Inhalte können fehlerhaft sein.">
            <a:extLst>
              <a:ext uri="{FF2B5EF4-FFF2-40B4-BE49-F238E27FC236}">
                <a16:creationId xmlns:a16="http://schemas.microsoft.com/office/drawing/2014/main" id="{E4B7E832-A01D-8F53-A219-3FC868CEE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06" y="1059696"/>
            <a:ext cx="4411444" cy="32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6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1177CD-C986-0186-2BFB-DF2EADE10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B4465-7833-D697-BCF8-5B0D8216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CAO</a:t>
            </a:r>
          </a:p>
        </p:txBody>
      </p:sp>
      <p:pic>
        <p:nvPicPr>
          <p:cNvPr id="7" name="Inhaltsplatzhalter 6" descr="Ein Bild, das Cartoon, Geburtstagstorte, Schuh enthält.&#10;&#10;KI-generierte Inhalte können fehlerhaft sein.">
            <a:extLst>
              <a:ext uri="{FF2B5EF4-FFF2-40B4-BE49-F238E27FC236}">
                <a16:creationId xmlns:a16="http://schemas.microsoft.com/office/drawing/2014/main" id="{662E718F-976D-C818-A879-47D279A4A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539" r="8085" b="2710"/>
          <a:stretch>
            <a:fillRect/>
          </a:stretch>
        </p:blipFill>
        <p:spPr>
          <a:xfrm>
            <a:off x="-10001561" y="1059696"/>
            <a:ext cx="3095913" cy="320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23056B-60FA-7008-BEAA-B35B1558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BD1C52-FD6F-8B48-9673-3B5B173B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44</a:t>
            </a:fld>
            <a:endParaRPr lang="fr-FR" noProof="0"/>
          </a:p>
        </p:txBody>
      </p:sp>
      <p:pic>
        <p:nvPicPr>
          <p:cNvPr id="11" name="Grafik 10" descr="Ein Bild, das Zeichnung, Entwurf, Kinderkunst, Design enthält.&#10;&#10;KI-generierte Inhalte können fehlerhaft sein.">
            <a:extLst>
              <a:ext uri="{FF2B5EF4-FFF2-40B4-BE49-F238E27FC236}">
                <a16:creationId xmlns:a16="http://schemas.microsoft.com/office/drawing/2014/main" id="{8E98BEE0-5DFC-5275-A0BB-558ECE609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t="5424" r="5787" b="8701"/>
          <a:stretch>
            <a:fillRect/>
          </a:stretch>
        </p:blipFill>
        <p:spPr>
          <a:xfrm>
            <a:off x="1330096" y="1059697"/>
            <a:ext cx="1838085" cy="3204000"/>
          </a:xfrm>
          <a:prstGeom prst="rect">
            <a:avLst/>
          </a:prstGeom>
        </p:spPr>
      </p:pic>
      <p:pic>
        <p:nvPicPr>
          <p:cNvPr id="8" name="Grafik 7" descr="Ein Bild, das Text, Diagramm, Schrift, Zeichnung enthält.&#10;&#10;KI-generierte Inhalte können fehlerhaft sein.">
            <a:extLst>
              <a:ext uri="{FF2B5EF4-FFF2-40B4-BE49-F238E27FC236}">
                <a16:creationId xmlns:a16="http://schemas.microsoft.com/office/drawing/2014/main" id="{9E3B6298-FD97-5D52-3632-E0E6F81F3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37" y="1059696"/>
            <a:ext cx="4504285" cy="3209173"/>
          </a:xfrm>
          <a:prstGeom prst="rect">
            <a:avLst/>
          </a:prstGeom>
        </p:spPr>
      </p:pic>
      <p:pic>
        <p:nvPicPr>
          <p:cNvPr id="14" name="Grafik 13" descr="Ein Bild, das Mobiliar, Tisch, elektrische Säge, Werkzeug enthält.&#10;&#10;KI-generierte Inhalte können fehlerhaft sein.">
            <a:extLst>
              <a:ext uri="{FF2B5EF4-FFF2-40B4-BE49-F238E27FC236}">
                <a16:creationId xmlns:a16="http://schemas.microsoft.com/office/drawing/2014/main" id="{27738BB2-1BDC-8F8C-0B94-66EA905CD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9030" y="1059696"/>
            <a:ext cx="4411444" cy="32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087A0-FBF9-1F2C-37EE-587F827B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Commande des pièces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C5F273-1F5D-ABAA-A356-E86E3FA7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D486B-C65A-CA99-2B69-4B087A23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45</a:t>
            </a:fld>
            <a:endParaRPr lang="fr-FR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C8F1C7-AEA8-C884-88BF-32001D50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" r="3165"/>
          <a:stretch>
            <a:fillRect/>
          </a:stretch>
        </p:blipFill>
        <p:spPr>
          <a:xfrm>
            <a:off x="42860" y="1353002"/>
            <a:ext cx="9058279" cy="24984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5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893B2-8B81-4C75-ECE5-2A881435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noProof="0"/>
              <a:t>Travail actuel et à faire</a:t>
            </a:r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DA63F5-6ECC-A2C2-3A61-2C048EE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46</a:t>
            </a:fld>
            <a:endParaRPr lang="fr-FR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5F65EB-C946-F323-5885-C42F8BD1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90" y="982860"/>
            <a:ext cx="1833867" cy="392006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53999F6-0218-E4F7-26B9-AA0A287C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844"/>
          <a:stretch>
            <a:fillRect/>
          </a:stretch>
        </p:blipFill>
        <p:spPr>
          <a:xfrm>
            <a:off x="2412142" y="1541417"/>
            <a:ext cx="6447519" cy="267353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11622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BDCF27-6D7C-5E95-9C21-E44CD678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Des Questions?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127CBDC-1AAD-6C14-B43C-16B258DEA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7B718F-1618-9A74-A10A-3D35B68B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FC27E9-08FF-407D-28A9-63D212ED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71383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84FF042-32B5-BD9E-98C3-7BD9C605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Moteur KV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87576E-0B25-8428-8A70-F64F7503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C97C6-D6CD-7845-1578-9B056976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CD1F-4829-45E5-84E1-C1C9999670BB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B8BF0E-9598-E6CE-189E-00140B9A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pPr/>
              <a:t>48</a:t>
            </a:fld>
            <a:endParaRPr lang="fr-FR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5D733D9-E3A0-C46E-7E16-8396E33C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733"/>
            <a:ext cx="9144000" cy="13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73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7385E6-1D80-79D6-F68D-571865CF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8A43B8-F6B9-F37C-802C-89EEAA4C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Moteur KV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54AF4F0-88A1-5E3F-7D3D-2573E4394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7AB40F-AEA5-9F2A-44DA-E0A85D62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CD1F-4829-45E5-84E1-C1C9999670BB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F09591-FCC7-EC4D-C897-881D6644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pPr/>
              <a:t>49</a:t>
            </a:fld>
            <a:endParaRPr lang="fr-FR" noProof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EE01F8-49DE-706A-DF24-EAFDDD8E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9395" y="1200151"/>
            <a:ext cx="18847809" cy="28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C14082-B9E9-093B-FEBE-80DFEBE9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DB2650-1460-07B2-156D-D01B170F8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fr-FR" noProof="0"/>
              <a:t>Hovercraft basic</a:t>
            </a:r>
          </a:p>
          <a:p>
            <a:r>
              <a:rPr lang="fr-FR" noProof="0"/>
              <a:t>Fonctionnement télécommandé</a:t>
            </a:r>
          </a:p>
        </p:txBody>
      </p:sp>
      <p:pic>
        <p:nvPicPr>
          <p:cNvPr id="4098" name="Picture 2" descr="Une image contenant intérieur, Modèle réduit, plastique, jouet&#10;&#10;Description générée automatiquement">
            <a:extLst>
              <a:ext uri="{FF2B5EF4-FFF2-40B4-BE49-F238E27FC236}">
                <a16:creationId xmlns:a16="http://schemas.microsoft.com/office/drawing/2014/main" id="{CE440F8A-D62E-4DCB-123F-2925892A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382912"/>
            <a:ext cx="4038600" cy="30289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DE9487-55CA-A157-5DA2-38B97BA7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C5C8D5F-EF44-4972-BECC-C2DA81EF5DCE}" type="datetime1">
              <a:rPr lang="fr-FR" noProof="0" smtClean="0"/>
              <a:pPr>
                <a:spcAft>
                  <a:spcPts val="600"/>
                </a:spcAft>
              </a:pPr>
              <a:t>19/01/2026</a:t>
            </a:fld>
            <a:endParaRPr lang="fr-FR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DEA59E-13D5-A0F3-0868-E458C07B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ED2E145-FA7F-4921-9EF7-088AF4E098E0}" type="slidenum">
              <a:rPr lang="fr-FR" noProof="0" smtClean="0"/>
              <a:pPr>
                <a:spcAft>
                  <a:spcPts val="600"/>
                </a:spcAft>
              </a:pPr>
              <a:t>5</a:t>
            </a:fld>
            <a:endParaRPr lang="fr-FR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B6FAA-CA92-4B9A-89B2-FC4649DF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 anchor="ctr">
            <a:normAutofit/>
          </a:bodyPr>
          <a:lstStyle/>
          <a:p>
            <a:r>
              <a:rPr lang="fr-FR" noProof="0"/>
              <a:t>État du groupe précédent</a:t>
            </a:r>
          </a:p>
        </p:txBody>
      </p:sp>
    </p:spTree>
    <p:extLst>
      <p:ext uri="{BB962C8B-B14F-4D97-AF65-F5344CB8AC3E}">
        <p14:creationId xmlns:p14="http://schemas.microsoft.com/office/powerpoint/2010/main" val="51221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69997-5F52-5331-081E-1D56EFF0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0EC47-84BD-E03E-B853-54922F9F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F9FDA3-9917-355F-05F2-D07EA285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CE297B-14AE-1005-9F63-C8CB2AE0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50</a:t>
            </a:fld>
            <a:endParaRPr lang="fr-FR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30E53C-C2FE-CCBA-0A19-B653DDA8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631" y="0"/>
            <a:ext cx="5466737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5F4C219-4E12-E8A9-A1F8-4F5259D2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385" y="3700526"/>
            <a:ext cx="1949573" cy="12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46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6405E-DED6-ECC1-3D31-EC384C3A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8194C-EC69-7D5E-C1C7-DDE3389A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Présentation n°3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701FF9-DB23-DB5E-11D1-CBB4779E4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6F43E4-6CC7-26D1-38D4-76D641056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369D-B20A-401E-9BEB-74651A70C239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10C04E-0EDE-D4DF-A9F3-D98F35E0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pPr/>
              <a:t>51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37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9BC8C-325B-9804-2E7B-B9E26CF8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61344-8D1B-8FA7-ED61-2A23D39D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52</a:t>
            </a:fld>
            <a:endParaRPr lang="fr-F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27805-1936-0E97-43D4-544021CA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6648"/>
            <a:ext cx="9144000" cy="391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93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E933F-9CE8-F254-5FDE-AAC66201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38C2F-F022-22AF-5A70-6D11A48D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CAO</a:t>
            </a:r>
          </a:p>
        </p:txBody>
      </p:sp>
      <p:pic>
        <p:nvPicPr>
          <p:cNvPr id="7" name="Inhaltsplatzhalter 6" descr="Ein Bild, das Cartoon, Geburtstagstorte, Schuh enthält.&#10;&#10;KI-generierte Inhalte können fehlerhaft sein.">
            <a:extLst>
              <a:ext uri="{FF2B5EF4-FFF2-40B4-BE49-F238E27FC236}">
                <a16:creationId xmlns:a16="http://schemas.microsoft.com/office/drawing/2014/main" id="{1A9DCC97-297D-5BBA-8DCE-4DFD782A8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539" r="8085" b="2710"/>
          <a:stretch>
            <a:fillRect/>
          </a:stretch>
        </p:blipFill>
        <p:spPr>
          <a:xfrm>
            <a:off x="651875" y="1059696"/>
            <a:ext cx="3095913" cy="320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191C8B-B893-D3BA-1BFF-83D453F6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911330-D4EE-4EFB-3F6E-F61132FAA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53</a:t>
            </a:fld>
            <a:endParaRPr lang="fr-FR" noProof="0"/>
          </a:p>
        </p:txBody>
      </p:sp>
      <p:pic>
        <p:nvPicPr>
          <p:cNvPr id="11" name="Grafik 10" descr="Ein Bild, das Zeichnung, Entwurf, Kinderkunst, Design enthält.&#10;&#10;KI-generierte Inhalte können fehlerhaft sein.">
            <a:extLst>
              <a:ext uri="{FF2B5EF4-FFF2-40B4-BE49-F238E27FC236}">
                <a16:creationId xmlns:a16="http://schemas.microsoft.com/office/drawing/2014/main" id="{29DBBD7A-4867-94EC-5FD4-1B5DD0DF6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t="5424" r="5787" b="8701"/>
          <a:stretch>
            <a:fillRect/>
          </a:stretch>
        </p:blipFill>
        <p:spPr>
          <a:xfrm>
            <a:off x="9704790" y="1059697"/>
            <a:ext cx="1838085" cy="3204000"/>
          </a:xfrm>
          <a:prstGeom prst="rect">
            <a:avLst/>
          </a:prstGeom>
        </p:spPr>
      </p:pic>
      <p:pic>
        <p:nvPicPr>
          <p:cNvPr id="8" name="Grafik 7" descr="Ein Bild, das Text, Diagramm, Schrift, Zeichnung enthält.&#10;&#10;KI-generierte Inhalte können fehlerhaft sein.">
            <a:extLst>
              <a:ext uri="{FF2B5EF4-FFF2-40B4-BE49-F238E27FC236}">
                <a16:creationId xmlns:a16="http://schemas.microsoft.com/office/drawing/2014/main" id="{927305EB-F9A5-9C0D-AF0B-EF538A67B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331" y="1059696"/>
            <a:ext cx="4504285" cy="3209173"/>
          </a:xfrm>
          <a:prstGeom prst="rect">
            <a:avLst/>
          </a:prstGeom>
        </p:spPr>
      </p:pic>
      <p:pic>
        <p:nvPicPr>
          <p:cNvPr id="14" name="Grafik 13" descr="Ein Bild, das Mobiliar, Tisch, elektrische Säge, Werkzeug enthält.&#10;&#10;KI-generierte Inhalte können fehlerhaft sein.">
            <a:extLst>
              <a:ext uri="{FF2B5EF4-FFF2-40B4-BE49-F238E27FC236}">
                <a16:creationId xmlns:a16="http://schemas.microsoft.com/office/drawing/2014/main" id="{A62F3F92-245D-2DA3-07A1-4C204C0E8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06" y="1059696"/>
            <a:ext cx="4411444" cy="32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56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5FF0D-72B5-96BE-A2E9-D431C86F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DAF55-3CED-E286-8DED-B3170B88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CAO</a:t>
            </a:r>
          </a:p>
        </p:txBody>
      </p:sp>
      <p:pic>
        <p:nvPicPr>
          <p:cNvPr id="7" name="Inhaltsplatzhalter 6" descr="Ein Bild, das Cartoon, Geburtstagstorte, Schuh enthält.&#10;&#10;KI-generierte Inhalte können fehlerhaft sein.">
            <a:extLst>
              <a:ext uri="{FF2B5EF4-FFF2-40B4-BE49-F238E27FC236}">
                <a16:creationId xmlns:a16="http://schemas.microsoft.com/office/drawing/2014/main" id="{58328945-85A8-50A3-3755-E1826449B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539" r="8085" b="2710"/>
          <a:stretch>
            <a:fillRect/>
          </a:stretch>
        </p:blipFill>
        <p:spPr>
          <a:xfrm>
            <a:off x="651875" y="1059696"/>
            <a:ext cx="3095913" cy="320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E05CF-A9C4-D2C8-363A-E4B11F51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AF8F26-B8EA-CE40-6E1A-4EEAF323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54</a:t>
            </a:fld>
            <a:endParaRPr lang="fr-FR" noProof="0"/>
          </a:p>
        </p:txBody>
      </p:sp>
      <p:pic>
        <p:nvPicPr>
          <p:cNvPr id="11" name="Grafik 10" descr="Ein Bild, das Zeichnung, Entwurf, Kinderkunst, Design enthält.&#10;&#10;KI-generierte Inhalte können fehlerhaft sein.">
            <a:extLst>
              <a:ext uri="{FF2B5EF4-FFF2-40B4-BE49-F238E27FC236}">
                <a16:creationId xmlns:a16="http://schemas.microsoft.com/office/drawing/2014/main" id="{41FAB0E6-3CF4-0053-31AB-377B48F80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t="5424" r="5787" b="8701"/>
          <a:stretch>
            <a:fillRect/>
          </a:stretch>
        </p:blipFill>
        <p:spPr>
          <a:xfrm>
            <a:off x="5319529" y="1059697"/>
            <a:ext cx="1838085" cy="3204000"/>
          </a:xfrm>
          <a:prstGeom prst="rect">
            <a:avLst/>
          </a:prstGeom>
        </p:spPr>
      </p:pic>
      <p:pic>
        <p:nvPicPr>
          <p:cNvPr id="8" name="Grafik 7" descr="Ein Bild, das Text, Diagramm, Schrift, Zeichnung enthält.&#10;&#10;KI-generierte Inhalte können fehlerhaft sein.">
            <a:extLst>
              <a:ext uri="{FF2B5EF4-FFF2-40B4-BE49-F238E27FC236}">
                <a16:creationId xmlns:a16="http://schemas.microsoft.com/office/drawing/2014/main" id="{C035D4ED-E08E-6452-F316-B00F18223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331" y="1059696"/>
            <a:ext cx="4504285" cy="3209173"/>
          </a:xfrm>
          <a:prstGeom prst="rect">
            <a:avLst/>
          </a:prstGeom>
        </p:spPr>
      </p:pic>
      <p:pic>
        <p:nvPicPr>
          <p:cNvPr id="14" name="Grafik 13" descr="Ein Bild, das Mobiliar, Tisch, elektrische Säge, Werkzeug enthält.&#10;&#10;KI-generierte Inhalte können fehlerhaft sein.">
            <a:extLst>
              <a:ext uri="{FF2B5EF4-FFF2-40B4-BE49-F238E27FC236}">
                <a16:creationId xmlns:a16="http://schemas.microsoft.com/office/drawing/2014/main" id="{E6AFCB8F-613C-A089-B825-81EF9CC95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06" y="6450311"/>
            <a:ext cx="4411444" cy="32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8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Im Haus, Computer, Haushaltsgerät, Ofen enthält.&#10;&#10;KI-generierte Inhalte können fehlerhaft sein.">
            <a:extLst>
              <a:ext uri="{FF2B5EF4-FFF2-40B4-BE49-F238E27FC236}">
                <a16:creationId xmlns:a16="http://schemas.microsoft.com/office/drawing/2014/main" id="{7D6C7A86-ABBC-97A4-92D7-4539EA345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25128" t="30273" r="19880" b="28478"/>
          <a:stretch>
            <a:fillRect/>
          </a:stretch>
        </p:blipFill>
        <p:spPr>
          <a:xfrm>
            <a:off x="1279525" y="1062863"/>
            <a:ext cx="6584950" cy="370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CB542E-2AC8-EAE8-A6E0-C8976288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Fabrication et Assemblage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4DD9A-B465-7CBF-E8FF-18C413DA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ADEB5-5E96-88D1-90CA-809FCDB0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55</a:t>
            </a:fld>
            <a:endParaRPr lang="fr-FR"/>
          </a:p>
        </p:txBody>
      </p:sp>
      <p:pic>
        <p:nvPicPr>
          <p:cNvPr id="11" name="Unbenanntes Video – Mit Clipchamp erstellt (1)">
            <a:hlinkClick r:id="" action="ppaction://media"/>
            <a:extLst>
              <a:ext uri="{FF2B5EF4-FFF2-40B4-BE49-F238E27FC236}">
                <a16:creationId xmlns:a16="http://schemas.microsoft.com/office/drawing/2014/main" id="{6095D73B-9485-206B-0EC9-ECD06D9228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9525" y="1063229"/>
            <a:ext cx="6584950" cy="37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Im Haus, Computer, Haushaltsgerät, Ofen enthält.&#10;&#10;KI-generierte Inhalte können fehlerhaft sein.">
            <a:extLst>
              <a:ext uri="{FF2B5EF4-FFF2-40B4-BE49-F238E27FC236}">
                <a16:creationId xmlns:a16="http://schemas.microsoft.com/office/drawing/2014/main" id="{7D6C7A86-ABBC-97A4-92D7-4539EA345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5128" t="30273" r="19880" b="28478"/>
          <a:stretch>
            <a:fillRect/>
          </a:stretch>
        </p:blipFill>
        <p:spPr>
          <a:xfrm>
            <a:off x="1279525" y="1062863"/>
            <a:ext cx="6584950" cy="370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CB542E-2AC8-EAE8-A6E0-C8976288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Fabrication et Assemblage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4DD9A-B465-7CBF-E8FF-18C413DA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ADEB5-5E96-88D1-90CA-809FCDB0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56</a:t>
            </a:fld>
            <a:endParaRPr lang="fr-FR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A405F56-72E1-1823-BC6E-DC55A8B70D83}"/>
              </a:ext>
            </a:extLst>
          </p:cNvPr>
          <p:cNvGrpSpPr/>
          <p:nvPr/>
        </p:nvGrpSpPr>
        <p:grpSpPr>
          <a:xfrm>
            <a:off x="9409686" y="1199785"/>
            <a:ext cx="7911588" cy="3430556"/>
            <a:chOff x="457200" y="1199967"/>
            <a:chExt cx="7911588" cy="3430556"/>
          </a:xfrm>
        </p:grpSpPr>
        <p:pic>
          <p:nvPicPr>
            <p:cNvPr id="13" name="Grafik 12" descr="Ein Bild, das Uhr, Kunst, Schild enthält.&#10;&#10;KI-generierte Inhalte können fehlerhaft sein.">
              <a:extLst>
                <a:ext uri="{FF2B5EF4-FFF2-40B4-BE49-F238E27FC236}">
                  <a16:creationId xmlns:a16="http://schemas.microsoft.com/office/drawing/2014/main" id="{5AF4D829-2C50-2591-EEDD-49F0D7D1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180" t="5104" r="6472" b="3873"/>
            <a:stretch>
              <a:fillRect/>
            </a:stretch>
          </p:blipFill>
          <p:spPr>
            <a:xfrm rot="16200000">
              <a:off x="1209937" y="447231"/>
              <a:ext cx="3430555" cy="4936029"/>
            </a:xfrm>
            <a:prstGeom prst="rect">
              <a:avLst/>
            </a:prstGeom>
          </p:spPr>
        </p:pic>
        <p:pic>
          <p:nvPicPr>
            <p:cNvPr id="15" name="Grafik 14" descr="Ein Bild, das Im Haus, Büroausstattung, Tisch, Schere enthält.&#10;&#10;KI-generierte Inhalte können fehlerhaft sein.">
              <a:extLst>
                <a:ext uri="{FF2B5EF4-FFF2-40B4-BE49-F238E27FC236}">
                  <a16:creationId xmlns:a16="http://schemas.microsoft.com/office/drawing/2014/main" id="{BDAFBC0E-63E1-AB2D-211C-769DD34C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733" t="21889" r="8630" b="7616"/>
            <a:stretch>
              <a:fillRect/>
            </a:stretch>
          </p:blipFill>
          <p:spPr>
            <a:xfrm>
              <a:off x="5541892" y="1199967"/>
              <a:ext cx="2826896" cy="3422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084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D25DB-4B61-67DA-3233-D2D2AA369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Im Haus, Computer, Haushaltsgerät, Ofen enthält.&#10;&#10;KI-generierte Inhalte können fehlerhaft sein.">
            <a:extLst>
              <a:ext uri="{FF2B5EF4-FFF2-40B4-BE49-F238E27FC236}">
                <a16:creationId xmlns:a16="http://schemas.microsoft.com/office/drawing/2014/main" id="{C6A5CC92-52FE-A5BE-F7A6-14D0382C8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5128" t="30273" r="19880" b="28478"/>
          <a:stretch>
            <a:fillRect/>
          </a:stretch>
        </p:blipFill>
        <p:spPr>
          <a:xfrm>
            <a:off x="-7495369" y="1062863"/>
            <a:ext cx="6584950" cy="370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BAA78-5728-8874-384F-AAE5918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Fabrication et Assemblage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EAC7B-8DD9-AC74-A617-51313A9C7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55482-195D-9419-177C-17FB8F3F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57</a:t>
            </a:fld>
            <a:endParaRPr lang="fr-FR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111A2F3-A3E3-6525-466B-048BB7A4BADF}"/>
              </a:ext>
            </a:extLst>
          </p:cNvPr>
          <p:cNvGrpSpPr/>
          <p:nvPr/>
        </p:nvGrpSpPr>
        <p:grpSpPr>
          <a:xfrm>
            <a:off x="616206" y="1199785"/>
            <a:ext cx="7911588" cy="3430556"/>
            <a:chOff x="457200" y="1199967"/>
            <a:chExt cx="7911588" cy="3430556"/>
          </a:xfrm>
        </p:grpSpPr>
        <p:pic>
          <p:nvPicPr>
            <p:cNvPr id="13" name="Grafik 12" descr="Ein Bild, das Uhr, Kunst, Schild enthält.&#10;&#10;KI-generierte Inhalte können fehlerhaft sein.">
              <a:extLst>
                <a:ext uri="{FF2B5EF4-FFF2-40B4-BE49-F238E27FC236}">
                  <a16:creationId xmlns:a16="http://schemas.microsoft.com/office/drawing/2014/main" id="{797C4212-60E2-6294-8D52-569DEE03E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180" t="5104" r="6472" b="3873"/>
            <a:stretch>
              <a:fillRect/>
            </a:stretch>
          </p:blipFill>
          <p:spPr>
            <a:xfrm rot="16200000">
              <a:off x="1209937" y="447231"/>
              <a:ext cx="3430555" cy="4936029"/>
            </a:xfrm>
            <a:prstGeom prst="rect">
              <a:avLst/>
            </a:prstGeom>
          </p:spPr>
        </p:pic>
        <p:pic>
          <p:nvPicPr>
            <p:cNvPr id="15" name="Grafik 14" descr="Ein Bild, das Im Haus, Büroausstattung, Tisch, Schere enthält.&#10;&#10;KI-generierte Inhalte können fehlerhaft sein.">
              <a:extLst>
                <a:ext uri="{FF2B5EF4-FFF2-40B4-BE49-F238E27FC236}">
                  <a16:creationId xmlns:a16="http://schemas.microsoft.com/office/drawing/2014/main" id="{BF7DE709-03F1-5661-0731-2C878359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3733" t="21889" r="8630" b="7616"/>
            <a:stretch>
              <a:fillRect/>
            </a:stretch>
          </p:blipFill>
          <p:spPr>
            <a:xfrm>
              <a:off x="5541892" y="1199967"/>
              <a:ext cx="2826896" cy="3422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88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55AF-8330-5C6A-FE51-57C9C937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Construction </a:t>
            </a:r>
            <a:r>
              <a:rPr lang="fr-FR" noProof="0" err="1"/>
              <a:t>reel</a:t>
            </a:r>
            <a:endParaRPr lang="fr-FR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C42D-0220-8D40-608C-64D660FB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24CC4-B17F-E4BE-F8A4-79CEC699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58</a:t>
            </a:fld>
            <a:endParaRPr lang="fr-FR" noProof="0"/>
          </a:p>
        </p:txBody>
      </p:sp>
      <p:pic>
        <p:nvPicPr>
          <p:cNvPr id="10" name="Inhaltsplatzhalter 9" descr="Ein Bild, das Eingabegerät, peripher, Computertastatur, Büroausstattung enthält.&#10;&#10;KI-generierte Inhalte können fehlerhaft sein.">
            <a:extLst>
              <a:ext uri="{FF2B5EF4-FFF2-40B4-BE49-F238E27FC236}">
                <a16:creationId xmlns:a16="http://schemas.microsoft.com/office/drawing/2014/main" id="{13874D3D-7BAB-59DD-CE89-F21A4D9B2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6894" t="19042" r="28242" b="12682"/>
          <a:stretch>
            <a:fillRect/>
          </a:stretch>
        </p:blipFill>
        <p:spPr>
          <a:xfrm>
            <a:off x="896141" y="1199846"/>
            <a:ext cx="3675859" cy="3430800"/>
          </a:xfrm>
          <a:prstGeom prst="rect">
            <a:avLst/>
          </a:prstGeom>
        </p:spPr>
      </p:pic>
      <p:pic>
        <p:nvPicPr>
          <p:cNvPr id="12" name="Grafik 11" descr="Ein Bild, das Tisch, Werkzeug, Im Haus, Boden enthält.&#10;&#10;KI-generierte Inhalte können fehlerhaft sein.">
            <a:extLst>
              <a:ext uri="{FF2B5EF4-FFF2-40B4-BE49-F238E27FC236}">
                <a16:creationId xmlns:a16="http://schemas.microsoft.com/office/drawing/2014/main" id="{4BC46ECB-27C7-D73D-EBE6-F29338947A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2" t="16103" r="14709" b="21040"/>
          <a:stretch>
            <a:fillRect/>
          </a:stretch>
        </p:blipFill>
        <p:spPr>
          <a:xfrm>
            <a:off x="4825886" y="1199846"/>
            <a:ext cx="3274855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24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BAB1A-9832-9A8A-2A26-3C06C774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8065B-223C-19BA-0E30-470C6DDF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59</a:t>
            </a:fld>
            <a:endParaRPr lang="fr-FR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7F2A6-CF5F-A10E-8462-50A0BDAE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09" y="0"/>
            <a:ext cx="48477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51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3E6C29-998A-18AC-0428-3819339D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EA618-57A9-797A-8A15-EAB5D7EB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Points à améliorer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C44551-E9CB-CC73-DB0B-9C128C1F4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noProof="0">
                <a:solidFill>
                  <a:schemeClr val="bg1">
                    <a:lumMod val="65000"/>
                  </a:schemeClr>
                </a:solidFill>
              </a:rPr>
              <a:t>Réduction du poids et de la taille</a:t>
            </a:r>
          </a:p>
          <a:p>
            <a:r>
              <a:rPr lang="fr-FR" noProof="0">
                <a:solidFill>
                  <a:schemeClr val="bg1">
                    <a:lumMod val="65000"/>
                  </a:schemeClr>
                </a:solidFill>
              </a:rPr>
              <a:t>Besoin de plusieurs capteurs de ligne</a:t>
            </a:r>
          </a:p>
          <a:p>
            <a:r>
              <a:rPr lang="fr-FR" noProof="0">
                <a:solidFill>
                  <a:schemeClr val="bg1">
                    <a:lumMod val="65000"/>
                  </a:schemeClr>
                </a:solidFill>
              </a:rPr>
              <a:t>Réduction du couplage poussée / rotation vertical</a:t>
            </a:r>
          </a:p>
          <a:p>
            <a:r>
              <a:rPr lang="fr-FR" noProof="0">
                <a:solidFill>
                  <a:schemeClr val="bg1">
                    <a:lumMod val="65000"/>
                  </a:schemeClr>
                </a:solidFill>
              </a:rPr>
              <a:t>Protocole numérique pour moteurs </a:t>
            </a:r>
            <a:br>
              <a:rPr lang="fr-FR" noProof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noProof="0">
                <a:solidFill>
                  <a:schemeClr val="bg1">
                    <a:lumMod val="65000"/>
                  </a:schemeClr>
                </a:solidFill>
              </a:rPr>
              <a:t>→ sécurité pour utilisateur</a:t>
            </a:r>
          </a:p>
          <a:p>
            <a:r>
              <a:rPr lang="fr-FR" noProof="0">
                <a:solidFill>
                  <a:schemeClr val="bg1">
                    <a:lumMod val="65000"/>
                  </a:schemeClr>
                </a:solidFill>
              </a:rPr>
              <a:t>Indicateur de batterie faible</a:t>
            </a:r>
          </a:p>
          <a:p>
            <a:r>
              <a:rPr lang="fr-FR" noProof="0">
                <a:solidFill>
                  <a:schemeClr val="bg1">
                    <a:lumMod val="65000"/>
                  </a:schemeClr>
                </a:solidFill>
              </a:rPr>
              <a:t>Plus de robustesse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2B955D8-29C4-5F59-94BB-5D3B8647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C8D5F-EF44-4972-BECC-C2DA81EF5DCE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E4A6F-3E43-3D22-6455-1067F104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2032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07BA0-CC1F-576B-2347-7759C6C69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458B5-A80B-6B2C-01AA-80BC5A72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Diagramme architecturale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D4CE6E-CADC-005B-2014-AA5A89133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F7936C-C2EE-5501-57E1-37DD9AB0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60</a:t>
            </a:fld>
            <a:endParaRPr lang="fr-FR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653AAD5-215D-93B1-A0BB-593EA970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16" y="1169138"/>
            <a:ext cx="5803533" cy="34553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44F627D-187C-F3B1-B63E-FC1E06C2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46" y="3894534"/>
            <a:ext cx="785141" cy="6638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80834A-4C4B-53F8-37DE-597C6F2F1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865" y="3894534"/>
            <a:ext cx="569236" cy="61855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3707FBF-694C-006E-4670-1EA6E7805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t="28778" r="22891" b="24987"/>
          <a:stretch>
            <a:fillRect/>
          </a:stretch>
        </p:blipFill>
        <p:spPr bwMode="auto">
          <a:xfrm>
            <a:off x="3433658" y="2542445"/>
            <a:ext cx="858225" cy="7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97EDF19F-B4AB-4A4B-8CE9-526D49EEC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40" y="1246735"/>
            <a:ext cx="801943" cy="7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7B586EE-47FA-9928-7B93-C38D4F53C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173" y="3822417"/>
            <a:ext cx="654942" cy="75973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0CBD7E2-4A07-9C3E-5F1A-539A24334A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9596" y="3702833"/>
            <a:ext cx="1671409" cy="992399"/>
          </a:xfrm>
          <a:prstGeom prst="rect">
            <a:avLst/>
          </a:prstGeom>
        </p:spPr>
      </p:pic>
      <p:pic>
        <p:nvPicPr>
          <p:cNvPr id="5134" name="Picture 14" descr="Image 1 of 3">
            <a:extLst>
              <a:ext uri="{FF2B5EF4-FFF2-40B4-BE49-F238E27FC236}">
                <a16:creationId xmlns:a16="http://schemas.microsoft.com/office/drawing/2014/main" id="{95382479-2557-E4B7-4898-5D3F249C4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13216" r="6842" b="8865"/>
          <a:stretch>
            <a:fillRect/>
          </a:stretch>
        </p:blipFill>
        <p:spPr bwMode="auto">
          <a:xfrm>
            <a:off x="1938791" y="2612260"/>
            <a:ext cx="676275" cy="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BC071A12-7A00-BE0A-19C6-E41383CF863D}"/>
              </a:ext>
            </a:extLst>
          </p:cNvPr>
          <p:cNvSpPr/>
          <p:nvPr/>
        </p:nvSpPr>
        <p:spPr>
          <a:xfrm>
            <a:off x="2827111" y="2622096"/>
            <a:ext cx="510719" cy="221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D7C83B8C-B1E9-0F03-305C-0BBFBFE81DB7}"/>
              </a:ext>
            </a:extLst>
          </p:cNvPr>
          <p:cNvSpPr txBox="1"/>
          <p:nvPr/>
        </p:nvSpPr>
        <p:spPr>
          <a:xfrm>
            <a:off x="2960914" y="2895600"/>
            <a:ext cx="376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noProof="0">
                <a:solidFill>
                  <a:srgbClr val="000000"/>
                </a:solidFill>
              </a:rPr>
              <a:t>5V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6C4E7A8-FF6C-D9AE-5BB6-CF53F0BCED1B}"/>
              </a:ext>
            </a:extLst>
          </p:cNvPr>
          <p:cNvCxnSpPr>
            <a:cxnSpLocks/>
          </p:cNvCxnSpPr>
          <p:nvPr/>
        </p:nvCxnSpPr>
        <p:spPr>
          <a:xfrm>
            <a:off x="2276929" y="3297291"/>
            <a:ext cx="0" cy="5292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B55149C-B15F-22D0-347F-3C08DF9F36DA}"/>
              </a:ext>
            </a:extLst>
          </p:cNvPr>
          <p:cNvSpPr txBox="1"/>
          <p:nvPr/>
        </p:nvSpPr>
        <p:spPr>
          <a:xfrm>
            <a:off x="2216329" y="3400697"/>
            <a:ext cx="456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noProof="0" err="1">
                <a:solidFill>
                  <a:srgbClr val="000000"/>
                </a:solidFill>
              </a:rPr>
              <a:t>V</a:t>
            </a:r>
            <a:r>
              <a:rPr lang="fr-FR" sz="600" noProof="0" err="1">
                <a:solidFill>
                  <a:srgbClr val="000000"/>
                </a:solidFill>
              </a:rPr>
              <a:t>bat</a:t>
            </a:r>
            <a:endParaRPr lang="fr-FR" sz="600" noProof="0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6135014-2377-B9E7-BCF0-649287E3E755}"/>
              </a:ext>
            </a:extLst>
          </p:cNvPr>
          <p:cNvSpPr txBox="1"/>
          <p:nvPr/>
        </p:nvSpPr>
        <p:spPr>
          <a:xfrm>
            <a:off x="2854052" y="4226463"/>
            <a:ext cx="456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noProof="0" err="1">
                <a:solidFill>
                  <a:srgbClr val="000000"/>
                </a:solidFill>
              </a:rPr>
              <a:t>V</a:t>
            </a:r>
            <a:r>
              <a:rPr lang="fr-FR" sz="700" noProof="0" err="1">
                <a:solidFill>
                  <a:srgbClr val="000000"/>
                </a:solidFill>
              </a:rPr>
              <a:t>bat</a:t>
            </a:r>
            <a:endParaRPr lang="fr-FR" sz="800" noProof="0">
              <a:solidFill>
                <a:srgbClr val="000000"/>
              </a:solidFill>
            </a:endParaRPr>
          </a:p>
        </p:txBody>
      </p:sp>
      <p:pic>
        <p:nvPicPr>
          <p:cNvPr id="5136" name="Picture 16" descr="Smartphone mit leerem weißen Bildschirm Mobiltelefon isoliert auf weißem  Hintergrund | Premium Foto">
            <a:extLst>
              <a:ext uri="{FF2B5EF4-FFF2-40B4-BE49-F238E27FC236}">
                <a16:creationId xmlns:a16="http://schemas.microsoft.com/office/drawing/2014/main" id="{28B4C355-108A-48D5-B9E5-0B92910DD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7" r="24292"/>
          <a:stretch>
            <a:fillRect/>
          </a:stretch>
        </p:blipFill>
        <p:spPr bwMode="auto">
          <a:xfrm rot="16200000">
            <a:off x="3542639" y="1210528"/>
            <a:ext cx="620011" cy="78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1A94DE8-33DD-D3DF-442C-94CD1E48B6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8387" y="1500517"/>
            <a:ext cx="176230" cy="19404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C236CE33-E80E-61D6-FAF6-F1FDED2AEF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03246" y="1515222"/>
            <a:ext cx="178813" cy="173528"/>
          </a:xfrm>
          <a:prstGeom prst="rect">
            <a:avLst/>
          </a:prstGeom>
        </p:spPr>
      </p:pic>
      <p:pic>
        <p:nvPicPr>
          <p:cNvPr id="9" name="Picture 8" descr="A black circuit board with many small chips&#10;&#10;AI-generated content may be incorrect.">
            <a:extLst>
              <a:ext uri="{FF2B5EF4-FFF2-40B4-BE49-F238E27FC236}">
                <a16:creationId xmlns:a16="http://schemas.microsoft.com/office/drawing/2014/main" id="{418B8F3C-DF91-9877-75C9-87BAF5D957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4838" y="2592463"/>
            <a:ext cx="912946" cy="6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22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6E35-BE75-A756-900A-84E369AC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Structure du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6A23-B6AD-A00D-EBC1-00BBA8E44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06E63-FD0A-78C5-E96A-33783C25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35819-2010-A46C-CBDE-40705EF04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61</a:t>
            </a:fld>
            <a:endParaRPr lang="fr-FR" noProof="0"/>
          </a:p>
        </p:txBody>
      </p:sp>
      <p:pic>
        <p:nvPicPr>
          <p:cNvPr id="7" name="Picture 6" descr="A white board with writing on it&#10;&#10;AI-generated content may be incorrect.">
            <a:extLst>
              <a:ext uri="{FF2B5EF4-FFF2-40B4-BE49-F238E27FC236}">
                <a16:creationId xmlns:a16="http://schemas.microsoft.com/office/drawing/2014/main" id="{40C7A576-88F8-F9A4-CFBF-FE2962FC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671" b="17148"/>
          <a:stretch>
            <a:fillRect/>
          </a:stretch>
        </p:blipFill>
        <p:spPr>
          <a:xfrm>
            <a:off x="645607" y="1105124"/>
            <a:ext cx="7852787" cy="36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58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83F2-EB23-E564-69FE-6C32B332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Programmation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5444-E5EE-9D7C-3C9F-E6977C330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69914-82E7-2626-3941-A5D9F264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369D-B20A-401E-9BEB-74651A70C239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D80AC-B2B3-5CF2-B8B0-C4104D49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411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81E1-45C7-CCA3-068A-1615D9FB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</a:t>
            </a:r>
            <a:r>
              <a:rPr lang="en-DE"/>
              <a:t>RTOS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7D1C-6184-22E0-EC5D-805B4C54A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Anglais: Real-Time Operating System</a:t>
            </a:r>
          </a:p>
          <a:p>
            <a:r>
              <a:rPr lang="fr-FR" dirty="0"/>
              <a:t>Gestion des processus</a:t>
            </a:r>
          </a:p>
          <a:p>
            <a:r>
              <a:rPr lang="fr-FR" dirty="0"/>
              <a:t>Prend en charge le </a:t>
            </a:r>
            <a:r>
              <a:rPr lang="fr-FR" dirty="0" err="1"/>
              <a:t>multi-threading</a:t>
            </a:r>
            <a:endParaRPr lang="fr-FR" dirty="0"/>
          </a:p>
          <a:p>
            <a:r>
              <a:rPr lang="fr-FR" dirty="0"/>
              <a:t>Exécution sur architectures </a:t>
            </a:r>
            <a:r>
              <a:rPr lang="fr-FR" dirty="0" err="1"/>
              <a:t>multi-cœurs</a:t>
            </a:r>
            <a:endParaRPr lang="fr-FR" dirty="0"/>
          </a:p>
          <a:p>
            <a:r>
              <a:rPr lang="fr-FR" dirty="0"/>
              <a:t>Ordonnancement déterministe pour contraintes temps réel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64505-9435-7E16-1C2B-38E6A2B8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63AA5-0668-3873-D372-C65F0BB7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63</a:t>
            </a:fld>
            <a:endParaRPr lang="fr-FR"/>
          </a:p>
        </p:txBody>
      </p:sp>
      <p:pic>
        <p:nvPicPr>
          <p:cNvPr id="1026" name="Picture 2" descr="Using Freertos Multitasking In Arduino Hacksterio">
            <a:extLst>
              <a:ext uri="{FF2B5EF4-FFF2-40B4-BE49-F238E27FC236}">
                <a16:creationId xmlns:a16="http://schemas.microsoft.com/office/drawing/2014/main" id="{5FC88581-6C4A-007E-A480-880762835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3" b="21587"/>
          <a:stretch>
            <a:fillRect/>
          </a:stretch>
        </p:blipFill>
        <p:spPr bwMode="auto">
          <a:xfrm>
            <a:off x="6542808" y="77377"/>
            <a:ext cx="2501860" cy="9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229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A924-ADF7-9821-661E-5D2A68A1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Programmation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93E7-3277-3AF4-F6E3-7B25977E2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AAACD-66B7-6B77-B4BA-75F68A5B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21654-B45C-9524-5B0A-F0ADD2F9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64</a:t>
            </a:fld>
            <a:endParaRPr lang="fr-FR" noProof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19484A-B094-F828-6DF1-51BFFB7E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54" y="0"/>
            <a:ext cx="2514853" cy="51435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900368-7FA9-C03B-5CBB-D06F2389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63229"/>
            <a:ext cx="5249545" cy="363033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8E178-46BA-23D8-B132-5C31E22E5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698" y="4023666"/>
            <a:ext cx="1261523" cy="5271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6D688A-21EE-8BC7-7971-90AED6BB7CCC}"/>
              </a:ext>
            </a:extLst>
          </p:cNvPr>
          <p:cNvCxnSpPr/>
          <p:nvPr/>
        </p:nvCxnSpPr>
        <p:spPr>
          <a:xfrm flipH="1">
            <a:off x="7801969" y="905302"/>
            <a:ext cx="68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11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0.00017 0.341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AEA8-E266-5DA7-4B5C-CCA529F2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Structure du code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EE1B5-BDB7-69D7-0C03-790C98B3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11FF8-5002-5937-1FCE-31F4E9C6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65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ABB0F2-B751-A21A-E10B-7FBF9B3A466A}"/>
              </a:ext>
            </a:extLst>
          </p:cNvPr>
          <p:cNvSpPr/>
          <p:nvPr/>
        </p:nvSpPr>
        <p:spPr>
          <a:xfrm>
            <a:off x="21251" y="3155728"/>
            <a:ext cx="997527" cy="5922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IMU</a:t>
            </a:r>
            <a:endParaRPr lang="de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E6E9EF-86DA-363C-93CF-D92D5656AA58}"/>
              </a:ext>
            </a:extLst>
          </p:cNvPr>
          <p:cNvSpPr/>
          <p:nvPr/>
        </p:nvSpPr>
        <p:spPr>
          <a:xfrm>
            <a:off x="949692" y="2217971"/>
            <a:ext cx="2009128" cy="9559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u="sng"/>
              <a:t>Displacement</a:t>
            </a:r>
            <a:br>
              <a:rPr lang="en-DE"/>
            </a:br>
            <a:r>
              <a:rPr lang="en-DE" err="1"/>
              <a:t>Px</a:t>
            </a:r>
            <a:r>
              <a:rPr lang="en-DE"/>
              <a:t>=∫</a:t>
            </a:r>
            <a:r>
              <a:rPr lang="en-DE" i="1"/>
              <a:t>imu</a:t>
            </a:r>
            <a:r>
              <a:rPr lang="en-DE"/>
              <a:t> dt</a:t>
            </a:r>
          </a:p>
          <a:p>
            <a:pPr algn="ctr"/>
            <a:r>
              <a:rPr lang="en-DE"/>
              <a:t>Py=∫</a:t>
            </a:r>
            <a:r>
              <a:rPr lang="en-DE" i="1"/>
              <a:t>imu</a:t>
            </a:r>
            <a:r>
              <a:rPr lang="en-DE"/>
              <a:t> dt</a:t>
            </a:r>
            <a:endParaRPr lang="de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FEC394-2A2D-0E8D-FD6D-382A9AAD2DC6}"/>
              </a:ext>
            </a:extLst>
          </p:cNvPr>
          <p:cNvSpPr/>
          <p:nvPr/>
        </p:nvSpPr>
        <p:spPr>
          <a:xfrm>
            <a:off x="1254789" y="1360721"/>
            <a:ext cx="642257" cy="402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App</a:t>
            </a:r>
            <a:endParaRPr lang="de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47E901-406C-4890-8B26-FD9C1E33C07F}"/>
              </a:ext>
            </a:extLst>
          </p:cNvPr>
          <p:cNvSpPr/>
          <p:nvPr/>
        </p:nvSpPr>
        <p:spPr>
          <a:xfrm>
            <a:off x="2185517" y="1360721"/>
            <a:ext cx="691244" cy="402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err="1"/>
              <a:t>WiFi</a:t>
            </a:r>
            <a:endParaRPr lang="de-D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08A9E1-C992-F2DD-D3DA-F0E067B39C29}"/>
              </a:ext>
            </a:extLst>
          </p:cNvPr>
          <p:cNvSpPr/>
          <p:nvPr/>
        </p:nvSpPr>
        <p:spPr>
          <a:xfrm>
            <a:off x="3448264" y="1585692"/>
            <a:ext cx="1271814" cy="723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Setpoint</a:t>
            </a:r>
          </a:p>
          <a:p>
            <a:pPr algn="ctr"/>
            <a:r>
              <a:rPr lang="en-DE"/>
              <a:t>difference</a:t>
            </a:r>
            <a:endParaRPr lang="de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A77787-5F12-789F-DE8A-74233004A87A}"/>
              </a:ext>
            </a:extLst>
          </p:cNvPr>
          <p:cNvSpPr/>
          <p:nvPr/>
        </p:nvSpPr>
        <p:spPr>
          <a:xfrm>
            <a:off x="7192036" y="2953834"/>
            <a:ext cx="894438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Mixer</a:t>
            </a:r>
            <a:endParaRPr lang="de-D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9A7D9F-F84A-937B-B9A2-924C201C242B}"/>
              </a:ext>
            </a:extLst>
          </p:cNvPr>
          <p:cNvSpPr/>
          <p:nvPr/>
        </p:nvSpPr>
        <p:spPr>
          <a:xfrm>
            <a:off x="8232311" y="2953834"/>
            <a:ext cx="894438" cy="723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err="1"/>
              <a:t>DShot</a:t>
            </a:r>
            <a:endParaRPr lang="de-D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BD1DD2-76D8-0FB6-A559-DEB2ECADAA65}"/>
              </a:ext>
            </a:extLst>
          </p:cNvPr>
          <p:cNvSpPr/>
          <p:nvPr/>
        </p:nvSpPr>
        <p:spPr>
          <a:xfrm>
            <a:off x="949692" y="3869270"/>
            <a:ext cx="2009128" cy="8572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u="sng"/>
              <a:t>Angle</a:t>
            </a:r>
          </a:p>
          <a:p>
            <a:pPr algn="ctr"/>
            <a:r>
              <a:rPr lang="en-DE"/>
              <a:t>Complementary filter</a:t>
            </a:r>
            <a:endParaRPr lang="de-DE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060467-B90F-5844-6159-7DA3BB00ECD4}"/>
              </a:ext>
            </a:extLst>
          </p:cNvPr>
          <p:cNvSpPr/>
          <p:nvPr/>
        </p:nvSpPr>
        <p:spPr>
          <a:xfrm>
            <a:off x="4181229" y="2718268"/>
            <a:ext cx="417978" cy="402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h</a:t>
            </a:r>
            <a:endParaRPr lang="de-DE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EC6D94-D40F-A710-65C8-47512E5A3E12}"/>
              </a:ext>
            </a:extLst>
          </p:cNvPr>
          <p:cNvSpPr/>
          <p:nvPr/>
        </p:nvSpPr>
        <p:spPr>
          <a:xfrm>
            <a:off x="4181229" y="3271062"/>
            <a:ext cx="417978" cy="402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v</a:t>
            </a:r>
            <a:endParaRPr lang="de-D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F6A393-BD79-4EE0-65EB-8675A66ABF8A}"/>
              </a:ext>
            </a:extLst>
          </p:cNvPr>
          <p:cNvSpPr/>
          <p:nvPr/>
        </p:nvSpPr>
        <p:spPr>
          <a:xfrm>
            <a:off x="4181229" y="3823856"/>
            <a:ext cx="417978" cy="4027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/>
              <a:t>∆α</a:t>
            </a:r>
            <a:endParaRPr lang="de-DE" sz="12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057FEA-35AE-648F-3F9A-4AB17D678FD5}"/>
              </a:ext>
            </a:extLst>
          </p:cNvPr>
          <p:cNvSpPr/>
          <p:nvPr/>
        </p:nvSpPr>
        <p:spPr>
          <a:xfrm>
            <a:off x="4921129" y="3412836"/>
            <a:ext cx="1200142" cy="7379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Corrector</a:t>
            </a:r>
          </a:p>
          <a:p>
            <a:pPr algn="ctr"/>
            <a:r>
              <a:rPr lang="en-DE"/>
              <a:t>(PID?)</a:t>
            </a:r>
            <a:endParaRPr lang="de-D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D625AFD-CF79-032D-B450-3E833043854A}"/>
              </a:ext>
            </a:extLst>
          </p:cNvPr>
          <p:cNvSpPr/>
          <p:nvPr/>
        </p:nvSpPr>
        <p:spPr>
          <a:xfrm>
            <a:off x="6318458" y="2640267"/>
            <a:ext cx="599409" cy="54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M</a:t>
            </a:r>
          </a:p>
          <a:p>
            <a:pPr algn="ctr"/>
            <a:r>
              <a:rPr lang="en-DE"/>
              <a:t>1/2</a:t>
            </a:r>
            <a:endParaRPr lang="de-D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1B51B57-180D-CA13-CCE0-11E8E2D708BA}"/>
              </a:ext>
            </a:extLst>
          </p:cNvPr>
          <p:cNvSpPr/>
          <p:nvPr/>
        </p:nvSpPr>
        <p:spPr>
          <a:xfrm>
            <a:off x="6318458" y="3511689"/>
            <a:ext cx="599409" cy="54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M</a:t>
            </a:r>
          </a:p>
          <a:p>
            <a:pPr algn="ctr"/>
            <a:r>
              <a:rPr lang="en-DE"/>
              <a:t>3/4</a:t>
            </a:r>
            <a:endParaRPr lang="de-DE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DDCF85-3520-5343-7BBD-52CC1544648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41786" y="2695953"/>
            <a:ext cx="407906" cy="459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813F67-261B-A786-7C17-A0F6568E268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41786" y="3748010"/>
            <a:ext cx="407906" cy="549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6AD995E-93CF-8271-0F46-FC05B9D2C342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2958820" y="4025242"/>
            <a:ext cx="1222409" cy="272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801195-8A9B-2B90-4917-08E57852974F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897046" y="1562107"/>
            <a:ext cx="288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EE46820-6DFC-2F83-BE8D-5348D5F7024A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958820" y="1947642"/>
            <a:ext cx="489444" cy="748311"/>
          </a:xfrm>
          <a:prstGeom prst="bentConnector3">
            <a:avLst>
              <a:gd name="adj1" fmla="val 53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FD37F4E-1258-8569-229E-4E7711FBA9AE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H="1">
            <a:off x="4181229" y="1947642"/>
            <a:ext cx="538849" cy="972012"/>
          </a:xfrm>
          <a:prstGeom prst="bentConnector5">
            <a:avLst>
              <a:gd name="adj1" fmla="val -42424"/>
              <a:gd name="adj2" fmla="val 58259"/>
              <a:gd name="adj3" fmla="val 1424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FAF0D54-3D51-90E4-DB90-C1555C68E090}"/>
              </a:ext>
            </a:extLst>
          </p:cNvPr>
          <p:cNvCxnSpPr>
            <a:stCxn id="11" idx="3"/>
            <a:endCxn id="19" idx="1"/>
          </p:cNvCxnSpPr>
          <p:nvPr/>
        </p:nvCxnSpPr>
        <p:spPr>
          <a:xfrm flipH="1">
            <a:off x="4181229" y="1947642"/>
            <a:ext cx="538849" cy="1524806"/>
          </a:xfrm>
          <a:prstGeom prst="bentConnector5">
            <a:avLst>
              <a:gd name="adj1" fmla="val -42424"/>
              <a:gd name="adj2" fmla="val 37417"/>
              <a:gd name="adj3" fmla="val 1424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5D44616-8FD6-DF6E-2381-2F9D17E62643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599207" y="3472448"/>
            <a:ext cx="321922" cy="3093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497F9A1B-265B-A110-A0F7-0D542DB8B7C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599207" y="3781803"/>
            <a:ext cx="321922" cy="2434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94B890E-6550-CB2B-BE91-6CC7BA3A0BCD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121271" y="3781689"/>
            <a:ext cx="197187" cy="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CFEA407-C2E1-FA4F-2EEF-FAC9E6B25978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6917867" y="2910267"/>
            <a:ext cx="274169" cy="403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C267A48-AF37-B014-522F-9B612332D170}"/>
              </a:ext>
            </a:extLst>
          </p:cNvPr>
          <p:cNvCxnSpPr>
            <a:cxnSpLocks/>
            <a:stCxn id="23" idx="3"/>
            <a:endCxn id="13" idx="1"/>
          </p:cNvCxnSpPr>
          <p:nvPr/>
        </p:nvCxnSpPr>
        <p:spPr>
          <a:xfrm flipV="1">
            <a:off x="6917867" y="3313834"/>
            <a:ext cx="274169" cy="4678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EAEA44E-FCA4-76E5-B305-7F30E2F8467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086474" y="3313834"/>
            <a:ext cx="145837" cy="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95F470-533F-2C6F-B795-55F0C0AA5C7C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4599207" y="2910267"/>
            <a:ext cx="1719251" cy="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9F42BD5-D6BB-3849-FE9F-0324D8A1CD46}"/>
              </a:ext>
            </a:extLst>
          </p:cNvPr>
          <p:cNvSpPr/>
          <p:nvPr/>
        </p:nvSpPr>
        <p:spPr>
          <a:xfrm>
            <a:off x="3026790" y="923992"/>
            <a:ext cx="1331124" cy="587830"/>
          </a:xfrm>
          <a:prstGeom prst="round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P</a:t>
            </a:r>
            <a:r>
              <a:rPr lang="en-DE" sz="1400" err="1"/>
              <a:t>ath</a:t>
            </a:r>
            <a:r>
              <a:rPr lang="en-DE" sz="1400"/>
              <a:t> planning</a:t>
            </a:r>
          </a:p>
          <a:p>
            <a:pPr algn="ctr"/>
            <a:r>
              <a:rPr lang="en-DE" sz="1200"/>
              <a:t>in: </a:t>
            </a:r>
            <a:r>
              <a:rPr lang="en-DE" sz="1200" err="1"/>
              <a:t>P</a:t>
            </a:r>
            <a:r>
              <a:rPr lang="en-DE" sz="1000" err="1"/>
              <a:t>x</a:t>
            </a:r>
            <a:r>
              <a:rPr lang="en-DE" sz="1200" err="1"/>
              <a:t>,</a:t>
            </a:r>
            <a:r>
              <a:rPr lang="en-DE" sz="1000" err="1"/>
              <a:t>y</a:t>
            </a:r>
            <a:r>
              <a:rPr lang="en-DE" sz="1200"/>
              <a:t>, out </a:t>
            </a:r>
            <a:r>
              <a:rPr lang="en-DE" sz="1200" err="1"/>
              <a:t>v</a:t>
            </a:r>
            <a:r>
              <a:rPr lang="en-DE" sz="1000" err="1"/>
              <a:t>x</a:t>
            </a:r>
            <a:r>
              <a:rPr lang="en-DE" sz="1200" err="1"/>
              <a:t>,</a:t>
            </a:r>
            <a:r>
              <a:rPr lang="en-DE" sz="1000" err="1"/>
              <a:t>y</a:t>
            </a:r>
            <a:endParaRPr lang="de-DE" sz="1200"/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44894E98-A583-0DBF-78FD-A46451128154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876761" y="1562107"/>
            <a:ext cx="571503" cy="385535"/>
          </a:xfrm>
          <a:prstGeom prst="bentConnector3">
            <a:avLst>
              <a:gd name="adj1" fmla="val 59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691ABA71-DD65-8F7F-9579-0C97C933690C}"/>
              </a:ext>
            </a:extLst>
          </p:cNvPr>
          <p:cNvCxnSpPr>
            <a:cxnSpLocks/>
            <a:endCxn id="97" idx="1"/>
          </p:cNvCxnSpPr>
          <p:nvPr/>
        </p:nvCxnSpPr>
        <p:spPr>
          <a:xfrm rot="5400000" flipH="1" flipV="1">
            <a:off x="2853157" y="1241511"/>
            <a:ext cx="197236" cy="15002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65D099F2-A237-4990-9C91-3152F02D9269}"/>
              </a:ext>
            </a:extLst>
          </p:cNvPr>
          <p:cNvCxnSpPr>
            <a:stCxn id="97" idx="3"/>
          </p:cNvCxnSpPr>
          <p:nvPr/>
        </p:nvCxnSpPr>
        <p:spPr>
          <a:xfrm>
            <a:off x="4357914" y="1217907"/>
            <a:ext cx="72572" cy="2939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B864AC8-35FA-6231-936E-A52EF6667DBD}"/>
              </a:ext>
            </a:extLst>
          </p:cNvPr>
          <p:cNvSpPr/>
          <p:nvPr/>
        </p:nvSpPr>
        <p:spPr>
          <a:xfrm>
            <a:off x="2910114" y="1544928"/>
            <a:ext cx="366486" cy="385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12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8A58D3-881A-68C4-925A-A7D0A974C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u="sng" noProof="0"/>
              <a:t>Étapes finies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C20E-11A1-786C-90F7-ADEA7D88CF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noProof="0"/>
              <a:t>Control des moteurs (x4)</a:t>
            </a:r>
          </a:p>
          <a:p>
            <a:r>
              <a:rPr lang="fr-FR" noProof="0"/>
              <a:t>Calibration de l’IMU</a:t>
            </a:r>
          </a:p>
          <a:p>
            <a:r>
              <a:rPr lang="fr-FR" noProof="0"/>
              <a:t>Lire un capteur IR</a:t>
            </a:r>
          </a:p>
          <a:p>
            <a:endParaRPr lang="fr-FR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6FF90-02D5-81F4-C17C-29B458108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u="sng" noProof="0"/>
              <a:t>Prochaines étapes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754C0-1FE9-39EF-0385-B772A1C04F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noProof="0" dirty="0"/>
              <a:t>Application/Web</a:t>
            </a:r>
            <a:r>
              <a:rPr lang="en-DE" noProof="0" dirty="0"/>
              <a:t> et WIFI</a:t>
            </a:r>
            <a:endParaRPr lang="fr-FR" noProof="0" dirty="0"/>
          </a:p>
          <a:p>
            <a:r>
              <a:rPr lang="fr-FR" noProof="0" dirty="0"/>
              <a:t>Filtre pour IMU</a:t>
            </a:r>
          </a:p>
          <a:p>
            <a:r>
              <a:rPr lang="de-DE" dirty="0" err="1"/>
              <a:t>Positionnement</a:t>
            </a:r>
            <a:r>
              <a:rPr lang="en-DE" noProof="0" dirty="0"/>
              <a:t> </a:t>
            </a:r>
            <a:r>
              <a:rPr lang="fr-FR" noProof="0" dirty="0"/>
              <a:t>avec IR</a:t>
            </a:r>
            <a:endParaRPr lang="en-DE" noProof="0" dirty="0"/>
          </a:p>
          <a:p>
            <a:r>
              <a:rPr lang="en-DE" dirty="0"/>
              <a:t>…</a:t>
            </a:r>
            <a:endParaRPr lang="fr-FR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7DF63C-81C4-9E12-7BBC-72862082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3329-6BA8-45DD-A2B9-A63DC1CA0887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E045C-B639-C562-3FD5-C16BECDA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66</a:t>
            </a:fld>
            <a:endParaRPr lang="fr-FR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26C0E4-E503-FB03-DCF3-3F42B44C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Statu actuels</a:t>
            </a:r>
          </a:p>
        </p:txBody>
      </p:sp>
    </p:spTree>
    <p:extLst>
      <p:ext uri="{BB962C8B-B14F-4D97-AF65-F5344CB8AC3E}">
        <p14:creationId xmlns:p14="http://schemas.microsoft.com/office/powerpoint/2010/main" val="3796017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202E7-7EE1-4288-E0FD-059D9C24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DE" sz="3200" dirty="0"/>
              <a:t>Merci </a:t>
            </a:r>
            <a:r>
              <a:rPr lang="en-US" sz="3200" dirty="0"/>
              <a:t>pour </a:t>
            </a:r>
            <a:r>
              <a:rPr lang="en-US" sz="3200" dirty="0" err="1"/>
              <a:t>votre</a:t>
            </a:r>
            <a:r>
              <a:rPr lang="en-US" sz="3200" dirty="0"/>
              <a:t> attention</a:t>
            </a:r>
            <a:endParaRPr lang="de-DE" sz="32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AC7CC9A-99A8-0615-3689-46EE2B2BC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AEBC6-9C81-44D3-8D90-4E7C75C9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19/01/2026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E9962-F0BB-9CAE-85BF-5E3F0EC7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73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28A037-A7A0-5BFF-F0D0-FC1870EF254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482331" y="2273169"/>
            <a:ext cx="25773" cy="216269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4B21C8-84D6-11A3-00B8-A4409F8E38CD}"/>
              </a:ext>
            </a:extLst>
          </p:cNvPr>
          <p:cNvCxnSpPr>
            <a:cxnSpLocks/>
          </p:cNvCxnSpPr>
          <p:nvPr/>
        </p:nvCxnSpPr>
        <p:spPr>
          <a:xfrm>
            <a:off x="7236296" y="3749906"/>
            <a:ext cx="0" cy="68595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DE32B1-34EA-A8ED-BC86-3A5CC890E324}"/>
              </a:ext>
            </a:extLst>
          </p:cNvPr>
          <p:cNvCxnSpPr>
            <a:cxnSpLocks/>
          </p:cNvCxnSpPr>
          <p:nvPr/>
        </p:nvCxnSpPr>
        <p:spPr>
          <a:xfrm>
            <a:off x="8604448" y="2270484"/>
            <a:ext cx="0" cy="216537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BF24AA-C75A-49CA-3CBB-A5009C4319BB}"/>
              </a:ext>
            </a:extLst>
          </p:cNvPr>
          <p:cNvCxnSpPr>
            <a:cxnSpLocks/>
          </p:cNvCxnSpPr>
          <p:nvPr/>
        </p:nvCxnSpPr>
        <p:spPr>
          <a:xfrm>
            <a:off x="3779912" y="3749906"/>
            <a:ext cx="0" cy="68595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09A92E67-B2FD-F4DB-C899-15FC7E35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Préparation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ED1B9-C8CD-9697-900A-A5949087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06" y="1298484"/>
            <a:ext cx="1476522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3365E2-62E5-42AE-B2E4-78903315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8" y="2782017"/>
            <a:ext cx="1822068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F7B2B1-CA46-0734-202F-1947DD4B67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2337" r="27091" b="1"/>
          <a:stretch>
            <a:fillRect/>
          </a:stretch>
        </p:blipFill>
        <p:spPr>
          <a:xfrm>
            <a:off x="4504836" y="1301169"/>
            <a:ext cx="1954989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7310D5-24D0-F10C-9B70-25CB2216C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" t="250" r="807" b="10830"/>
          <a:stretch>
            <a:fillRect/>
          </a:stretch>
        </p:blipFill>
        <p:spPr>
          <a:xfrm>
            <a:off x="6190943" y="2780642"/>
            <a:ext cx="2006775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EABB59-FF04-2703-48E8-98387A7C6EBC}"/>
              </a:ext>
            </a:extLst>
          </p:cNvPr>
          <p:cNvCxnSpPr>
            <a:cxnSpLocks/>
          </p:cNvCxnSpPr>
          <p:nvPr/>
        </p:nvCxnSpPr>
        <p:spPr>
          <a:xfrm>
            <a:off x="755576" y="3749906"/>
            <a:ext cx="0" cy="68595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C96EE6-2F31-A11E-F87D-F94C41480857}"/>
              </a:ext>
            </a:extLst>
          </p:cNvPr>
          <p:cNvCxnSpPr>
            <a:cxnSpLocks/>
          </p:cNvCxnSpPr>
          <p:nvPr/>
        </p:nvCxnSpPr>
        <p:spPr>
          <a:xfrm>
            <a:off x="2123728" y="2250321"/>
            <a:ext cx="0" cy="21855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D6034EA-F3F3-5657-14BC-5B0A51664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2777906"/>
            <a:ext cx="1823985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6FB749-A836-0B8B-DCA3-ABCB3DBD6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1504" r="796" b="23868"/>
          <a:stretch>
            <a:fillRect/>
          </a:stretch>
        </p:blipFill>
        <p:spPr>
          <a:xfrm>
            <a:off x="1475656" y="1278321"/>
            <a:ext cx="2006775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604A2B-C00F-5B0D-0ED6-3810B3D29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4435863"/>
            <a:ext cx="8856984" cy="27438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7DA463-0B75-4B12-6D1B-B7356335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1A52-8429-474E-BDE1-E2CF7AF62B93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988A22-F022-81B4-18BE-4DC6E44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2204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E6841-9EAE-D3B5-7BC5-CD8B2872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Time planning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06BE46-DD8A-1F1A-D53B-EFE33E65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6C5E-1B11-4247-B0A9-50B051F7C5B8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0DD708-26A5-360C-694B-52583ED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8</a:t>
            </a:fld>
            <a:endParaRPr lang="fr-FR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80F9C1-A810-9127-6D26-FFF5C477B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21" y="951370"/>
            <a:ext cx="7789358" cy="388822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2554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488D5-62B6-0866-4A0B-F1300380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Liste des exigences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89DCCB-92DC-162C-6E2A-34194F1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27" y="982900"/>
            <a:ext cx="3617946" cy="38465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6DA79A-D5AA-8FBC-D090-DBF2A4B6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EA762-4636-47D5-88C4-606D3911EEE7}" type="datetime1">
              <a:rPr lang="fr-FR" noProof="0" smtClean="0"/>
              <a:t>19/01/2026</a:t>
            </a:fld>
            <a:endParaRPr lang="fr-FR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7D05FB-76EA-D735-5F94-A55FD752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9</a:t>
            </a:fld>
            <a:endParaRPr lang="fr-FR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4B95EF3-2C06-1B71-797D-F8D8B0F96585}"/>
              </a:ext>
            </a:extLst>
          </p:cNvPr>
          <p:cNvSpPr/>
          <p:nvPr/>
        </p:nvSpPr>
        <p:spPr>
          <a:xfrm>
            <a:off x="2686627" y="919875"/>
            <a:ext cx="2294214" cy="3635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7507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SUPMICROTECH">
      <a:dk1>
        <a:srgbClr val="2181BC"/>
      </a:dk1>
      <a:lt1>
        <a:sysClr val="window" lastClr="FFFFFF"/>
      </a:lt1>
      <a:dk2>
        <a:srgbClr val="2181BC"/>
      </a:dk2>
      <a:lt2>
        <a:srgbClr val="FFFFFF"/>
      </a:lt2>
      <a:accent1>
        <a:srgbClr val="2181BC"/>
      </a:accent1>
      <a:accent2>
        <a:srgbClr val="09A358"/>
      </a:accent2>
      <a:accent3>
        <a:srgbClr val="EA690A"/>
      </a:accent3>
      <a:accent4>
        <a:srgbClr val="FCE800"/>
      </a:accent4>
      <a:accent5>
        <a:srgbClr val="B51620"/>
      </a:accent5>
      <a:accent6>
        <a:srgbClr val="38368A"/>
      </a:accent6>
      <a:hlink>
        <a:srgbClr val="09A358"/>
      </a:hlink>
      <a:folHlink>
        <a:srgbClr val="DAE399"/>
      </a:folHlink>
    </a:clrScheme>
    <a:fontScheme name="SUPMICROTECH">
      <a:majorFont>
        <a:latin typeface="Segoe UI Black"/>
        <a:ea typeface=""/>
        <a:cs typeface=""/>
      </a:majorFont>
      <a:minorFont>
        <a:latin typeface="Segoe UI Histor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VerCraft_template.potx" id="{4BB313D5-350A-4EAA-A4F3-F03446A5F956}" vid="{8BACF1F6-B5D4-44F6-A811-1E0BFD6777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cbd1efe-d115-44a9-b528-5b0d5d8c9f15">
      <Terms xmlns="http://schemas.microsoft.com/office/infopath/2007/PartnerControls"/>
    </lcf76f155ced4ddcb4097134ff3c332f>
    <TaxCatchAll xmlns="3f4019fd-ca03-4382-a2ba-0a02be16dc4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625A43BC76E1146925E535E70234EDE" ma:contentTypeVersion="12" ma:contentTypeDescription="Ein neues Dokument erstellen." ma:contentTypeScope="" ma:versionID="03f64b4047dbb6dd3e2ad2d10dde8425">
  <xsd:schema xmlns:xsd="http://www.w3.org/2001/XMLSchema" xmlns:xs="http://www.w3.org/2001/XMLSchema" xmlns:p="http://schemas.microsoft.com/office/2006/metadata/properties" xmlns:ns2="acbd1efe-d115-44a9-b528-5b0d5d8c9f15" xmlns:ns3="3f4019fd-ca03-4382-a2ba-0a02be16dc4b" targetNamespace="http://schemas.microsoft.com/office/2006/metadata/properties" ma:root="true" ma:fieldsID="77d5f210d0f4541304deaec66d9a5b72" ns2:_="" ns3:_="">
    <xsd:import namespace="acbd1efe-d115-44a9-b528-5b0d5d8c9f15"/>
    <xsd:import namespace="3f4019fd-ca03-4382-a2ba-0a02be16dc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d1efe-d115-44a9-b528-5b0d5d8c9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6b068c93-f372-479e-8bd6-9f626c6185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019fd-ca03-4382-a2ba-0a02be16dc4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d00f2d9-76ee-44b6-b730-36ffb7be934c}" ma:internalName="TaxCatchAll" ma:showField="CatchAllData" ma:web="3f4019fd-ca03-4382-a2ba-0a02be16dc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D69DE0-A835-4ECD-8887-7357C256A1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6B1095-2D77-4C9A-B8F3-3AB1EE6EF478}">
  <ds:schemaRefs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f4019fd-ca03-4382-a2ba-0a02be16dc4b"/>
    <ds:schemaRef ds:uri="acbd1efe-d115-44a9-b528-5b0d5d8c9f15"/>
  </ds:schemaRefs>
</ds:datastoreItem>
</file>

<file path=customXml/itemProps3.xml><?xml version="1.0" encoding="utf-8"?>
<ds:datastoreItem xmlns:ds="http://schemas.openxmlformats.org/officeDocument/2006/customXml" ds:itemID="{F07DAD91-C28D-4D96-B981-662514743C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bd1efe-d115-44a9-b528-5b0d5d8c9f15"/>
    <ds:schemaRef ds:uri="3f4019fd-ca03-4382-a2ba-0a02be16d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31a26ed-e288-49e8-8a94-cf238ac22662}" enabled="0" method="" siteId="{a31a26ed-e288-49e8-8a94-cf238ac2266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muVerCraft_template</Template>
  <TotalTime>0</TotalTime>
  <Words>3095</Words>
  <Application>Microsoft Office PowerPoint</Application>
  <PresentationFormat>On-screen Show (16:9)</PresentationFormat>
  <Paragraphs>1043</Paragraphs>
  <Slides>67</Slides>
  <Notes>57</Notes>
  <HiddenSlides>50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Segoe UI Black</vt:lpstr>
      <vt:lpstr>Segoe UI Historic</vt:lpstr>
      <vt:lpstr>Symbol</vt:lpstr>
      <vt:lpstr>Thème Office</vt:lpstr>
      <vt:lpstr>Projet µ-verCraft II</vt:lpstr>
      <vt:lpstr>Présentation n°1</vt:lpstr>
      <vt:lpstr>Objectif long terme (3-4 ans)</vt:lpstr>
      <vt:lpstr>Le circuit</vt:lpstr>
      <vt:lpstr>État du groupe précédent</vt:lpstr>
      <vt:lpstr>Points à améliorer</vt:lpstr>
      <vt:lpstr>Préparation</vt:lpstr>
      <vt:lpstr>Time planning</vt:lpstr>
      <vt:lpstr>Liste des exigences</vt:lpstr>
      <vt:lpstr>Definition des besions et tests</vt:lpstr>
      <vt:lpstr>Definition des besions et tests</vt:lpstr>
      <vt:lpstr>Definition des besions et tests</vt:lpstr>
      <vt:lpstr>Definition des besions et tests</vt:lpstr>
      <vt:lpstr>Évaluation des facteurs</vt:lpstr>
      <vt:lpstr>Évaluation des facteurs</vt:lpstr>
      <vt:lpstr>Évaluation des facteurs</vt:lpstr>
      <vt:lpstr>Évaluation des facteurs</vt:lpstr>
      <vt:lpstr>Type du Hovercraft</vt:lpstr>
      <vt:lpstr>Matrice des solutions</vt:lpstr>
      <vt:lpstr>Liste des exigences</vt:lpstr>
      <vt:lpstr>Liste des exigences</vt:lpstr>
      <vt:lpstr>Vision / 1iere concept CAO</vt:lpstr>
      <vt:lpstr>Présentation n°2</vt:lpstr>
      <vt:lpstr>Time planning</vt:lpstr>
      <vt:lpstr>Rappel</vt:lpstr>
      <vt:lpstr>Composantes</vt:lpstr>
      <vt:lpstr>Diagramme architecturale</vt:lpstr>
      <vt:lpstr>Composantes</vt:lpstr>
      <vt:lpstr>Composantes</vt:lpstr>
      <vt:lpstr>Composantes</vt:lpstr>
      <vt:lpstr>Composantes</vt:lpstr>
      <vt:lpstr>Composantes</vt:lpstr>
      <vt:lpstr>Composantes</vt:lpstr>
      <vt:lpstr>Composantes</vt:lpstr>
      <vt:lpstr>Moteur: le plus petit à 2s -&gt; puissance n’est pas un problème</vt:lpstr>
      <vt:lpstr>Composantes</vt:lpstr>
      <vt:lpstr>Composantes</vt:lpstr>
      <vt:lpstr>Composantes</vt:lpstr>
      <vt:lpstr>Composantes</vt:lpstr>
      <vt:lpstr>Diagramme architecturale</vt:lpstr>
      <vt:lpstr>Chassis</vt:lpstr>
      <vt:lpstr>Chassis</vt:lpstr>
      <vt:lpstr>CAO</vt:lpstr>
      <vt:lpstr>CAO</vt:lpstr>
      <vt:lpstr>Commande des pièces</vt:lpstr>
      <vt:lpstr>Travail actuel et à faire</vt:lpstr>
      <vt:lpstr>Des Questions?</vt:lpstr>
      <vt:lpstr>Moteur KV</vt:lpstr>
      <vt:lpstr>Moteur KV</vt:lpstr>
      <vt:lpstr>PowerPoint Presentation</vt:lpstr>
      <vt:lpstr>Présentation n°3</vt:lpstr>
      <vt:lpstr>PowerPoint Presentation</vt:lpstr>
      <vt:lpstr>CAO</vt:lpstr>
      <vt:lpstr>CAO</vt:lpstr>
      <vt:lpstr>Fabrication et Assemblage</vt:lpstr>
      <vt:lpstr>Fabrication et Assemblage</vt:lpstr>
      <vt:lpstr>Fabrication et Assemblage</vt:lpstr>
      <vt:lpstr>Construction reel</vt:lpstr>
      <vt:lpstr>PowerPoint Presentation</vt:lpstr>
      <vt:lpstr>Diagramme architecturale</vt:lpstr>
      <vt:lpstr>Structure du code</vt:lpstr>
      <vt:lpstr>Programmation</vt:lpstr>
      <vt:lpstr>FreeRTOS</vt:lpstr>
      <vt:lpstr>Programmation</vt:lpstr>
      <vt:lpstr>Structure du code</vt:lpstr>
      <vt:lpstr>Statu actuels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Göbes</dc:creator>
  <cp:lastModifiedBy>Luis Göbes</cp:lastModifiedBy>
  <cp:revision>1</cp:revision>
  <dcterms:created xsi:type="dcterms:W3CDTF">2025-09-17T12:46:15Z</dcterms:created>
  <dcterms:modified xsi:type="dcterms:W3CDTF">2026-01-19T15:59:03Z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0x0101003625A43BC76E1146925E535E70234EDE</vt:lpwstr>
  </property>
  <property fmtid="{D5CDD505-2E9C-101B-9397-08002B2CF9AE}" pid="3" name="MediaServiceImageTags">
    <vt:lpwstr/>
  </property>
</Properties>
</file>